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316" r:id="rId3"/>
    <p:sldId id="291" r:id="rId4"/>
    <p:sldId id="292" r:id="rId5"/>
    <p:sldId id="321" r:id="rId6"/>
    <p:sldId id="322" r:id="rId7"/>
    <p:sldId id="293" r:id="rId8"/>
    <p:sldId id="344" r:id="rId9"/>
    <p:sldId id="303" r:id="rId10"/>
    <p:sldId id="308" r:id="rId11"/>
    <p:sldId id="349" r:id="rId12"/>
    <p:sldId id="304" r:id="rId13"/>
    <p:sldId id="345" r:id="rId14"/>
    <p:sldId id="346" r:id="rId15"/>
    <p:sldId id="351" r:id="rId16"/>
    <p:sldId id="352" r:id="rId17"/>
    <p:sldId id="34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9294" autoAdjust="0"/>
    <p:restoredTop sz="89848" autoAdjust="0"/>
  </p:normalViewPr>
  <p:slideViewPr>
    <p:cSldViewPr snapToGrid="0" snapToObjects="1">
      <p:cViewPr>
        <p:scale>
          <a:sx n="75" d="100"/>
          <a:sy n="75" d="100"/>
        </p:scale>
        <p:origin x="-18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3934C-951A-2D4B-A193-192A1BAC6D4D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4561-5498-6E40-8248-DA3FD475C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22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805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75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64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0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5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5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3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15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44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97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ADCD5-7978-D043-B0EE-7D2A272D16CA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54BD1-C3DF-EA41-8218-9EF0353BE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53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1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6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298" y="850900"/>
            <a:ext cx="5215583" cy="457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5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ard H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5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9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3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6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Ligh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7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ooter-Ligh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1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1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6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ooter-Da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25"/>
            <a:ext cx="9144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89157</TotalTime>
  <Words>0</Words>
  <Application>Microsoft Office PowerPoint</Application>
  <PresentationFormat>On-screen Show (4:3)</PresentationFormat>
  <Paragraphs>0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Leggett</dc:creator>
  <cp:lastModifiedBy>JW</cp:lastModifiedBy>
  <cp:revision>110</cp:revision>
  <dcterms:created xsi:type="dcterms:W3CDTF">2013-11-13T16:06:30Z</dcterms:created>
  <dcterms:modified xsi:type="dcterms:W3CDTF">2015-01-28T16:13:48Z</dcterms:modified>
</cp:coreProperties>
</file>