
<file path=[Content_Types].xml><?xml version="1.0" encoding="utf-8"?>
<Types xmlns="http://schemas.openxmlformats.org/package/2006/content-types">
  <Default Extension="png" ContentType="image/png"/>
  <Default Extension="mpg" ContentType="vide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403" r:id="rId2"/>
    <p:sldId id="444" r:id="rId3"/>
    <p:sldId id="335" r:id="rId4"/>
    <p:sldId id="464" r:id="rId5"/>
    <p:sldId id="465" r:id="rId6"/>
    <p:sldId id="466" r:id="rId7"/>
    <p:sldId id="467" r:id="rId8"/>
    <p:sldId id="468" r:id="rId9"/>
    <p:sldId id="469" r:id="rId10"/>
    <p:sldId id="470" r:id="rId11"/>
    <p:sldId id="471" r:id="rId12"/>
    <p:sldId id="473" r:id="rId13"/>
    <p:sldId id="474" r:id="rId14"/>
    <p:sldId id="477" r:id="rId15"/>
    <p:sldId id="478" r:id="rId16"/>
    <p:sldId id="479" r:id="rId17"/>
    <p:sldId id="481" r:id="rId18"/>
    <p:sldId id="482" r:id="rId19"/>
    <p:sldId id="483" r:id="rId20"/>
    <p:sldId id="484" r:id="rId21"/>
    <p:sldId id="485" r:id="rId22"/>
    <p:sldId id="486" r:id="rId23"/>
    <p:sldId id="487" r:id="rId24"/>
    <p:sldId id="489" r:id="rId25"/>
    <p:sldId id="491" r:id="rId26"/>
  </p:sldIdLst>
  <p:sldSz cx="9144000" cy="6858000" type="screen4x3"/>
  <p:notesSz cx="7010400" cy="93964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herry Davenport" initials="SD" lastIdx="35" clrIdx="0"/>
  <p:cmAuthor id="1" name="Michael Koch" initials="MK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FF"/>
    <a:srgbClr val="D8EEFC"/>
    <a:srgbClr val="B5F6FF"/>
    <a:srgbClr val="79EFFF"/>
    <a:srgbClr val="EAEAEA"/>
    <a:srgbClr val="FBFB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882" autoAdjust="0"/>
    <p:restoredTop sz="76244" autoAdjust="0"/>
  </p:normalViewPr>
  <p:slideViewPr>
    <p:cSldViewPr snapToGrid="0">
      <p:cViewPr>
        <p:scale>
          <a:sx n="90" d="100"/>
          <a:sy n="90" d="100"/>
        </p:scale>
        <p:origin x="-450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6636"/>
    </p:cViewPr>
  </p:sorterViewPr>
  <p:notesViewPr>
    <p:cSldViewPr snapToGrid="0" showGuides="1">
      <p:cViewPr>
        <p:scale>
          <a:sx n="125" d="100"/>
          <a:sy n="125" d="100"/>
        </p:scale>
        <p:origin x="-1795" y="1882"/>
      </p:cViewPr>
      <p:guideLst>
        <p:guide orient="horz" pos="2960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71452"/>
          </a:xfrm>
          <a:prstGeom prst="rect">
            <a:avLst/>
          </a:prstGeom>
        </p:spPr>
        <p:txBody>
          <a:bodyPr vert="horz" lIns="93744" tIns="46872" rIns="93744" bIns="46872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71452"/>
          </a:xfrm>
          <a:prstGeom prst="rect">
            <a:avLst/>
          </a:prstGeom>
        </p:spPr>
        <p:txBody>
          <a:bodyPr vert="horz" lIns="93744" tIns="46872" rIns="93744" bIns="46872" rtlCol="0"/>
          <a:lstStyle>
            <a:lvl1pPr algn="r">
              <a:defRPr sz="1200"/>
            </a:lvl1pPr>
          </a:lstStyle>
          <a:p>
            <a:fld id="{D63D5444-F62C-42C3-A75A-D9DBA807730F}" type="datetimeFigureOut">
              <a:rPr lang="en-US" smtClean="0"/>
              <a:t>3/19/2015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24962"/>
            <a:ext cx="3037840" cy="471451"/>
          </a:xfrm>
          <a:prstGeom prst="rect">
            <a:avLst/>
          </a:prstGeom>
        </p:spPr>
        <p:txBody>
          <a:bodyPr vert="horz" lIns="93744" tIns="46872" rIns="93744" bIns="46872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924962"/>
            <a:ext cx="3037840" cy="471451"/>
          </a:xfrm>
          <a:prstGeom prst="rect">
            <a:avLst/>
          </a:prstGeom>
        </p:spPr>
        <p:txBody>
          <a:bodyPr vert="horz" lIns="93744" tIns="46872" rIns="93744" bIns="46872" rtlCol="0" anchor="b"/>
          <a:lstStyle>
            <a:lvl1pPr algn="r">
              <a:defRPr sz="1200"/>
            </a:lvl1pPr>
          </a:lstStyle>
          <a:p>
            <a:fld id="{84A4F617-7A30-41D4-AB86-5D833C98E18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46248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71452"/>
          </a:xfrm>
          <a:prstGeom prst="rect">
            <a:avLst/>
          </a:prstGeom>
        </p:spPr>
        <p:txBody>
          <a:bodyPr vert="horz" lIns="93744" tIns="46872" rIns="93744" bIns="46872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71452"/>
          </a:xfrm>
          <a:prstGeom prst="rect">
            <a:avLst/>
          </a:prstGeom>
        </p:spPr>
        <p:txBody>
          <a:bodyPr vert="horz" lIns="93744" tIns="46872" rIns="93744" bIns="46872" rtlCol="0"/>
          <a:lstStyle>
            <a:lvl1pPr algn="r">
              <a:defRPr sz="1200"/>
            </a:lvl1pPr>
          </a:lstStyle>
          <a:p>
            <a:fld id="{12CAA1FA-7B6A-47D2-8D61-F225D71B51FF}" type="datetimeFigureOut">
              <a:rPr lang="en-US" smtClean="0"/>
              <a:t>3/19/2015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90650" y="1174750"/>
            <a:ext cx="4229100" cy="3171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744" tIns="46872" rIns="93744" bIns="46872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522024"/>
            <a:ext cx="5608320" cy="3699838"/>
          </a:xfrm>
          <a:prstGeom prst="rect">
            <a:avLst/>
          </a:prstGeom>
        </p:spPr>
        <p:txBody>
          <a:bodyPr vert="horz" lIns="93744" tIns="46872" rIns="93744" bIns="46872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24962"/>
            <a:ext cx="3037840" cy="471451"/>
          </a:xfrm>
          <a:prstGeom prst="rect">
            <a:avLst/>
          </a:prstGeom>
        </p:spPr>
        <p:txBody>
          <a:bodyPr vert="horz" lIns="93744" tIns="46872" rIns="93744" bIns="46872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924962"/>
            <a:ext cx="3037840" cy="471451"/>
          </a:xfrm>
          <a:prstGeom prst="rect">
            <a:avLst/>
          </a:prstGeom>
        </p:spPr>
        <p:txBody>
          <a:bodyPr vert="horz" lIns="93744" tIns="46872" rIns="93744" bIns="46872" rtlCol="0" anchor="b"/>
          <a:lstStyle>
            <a:lvl1pPr algn="r">
              <a:defRPr sz="1200"/>
            </a:lvl1pPr>
          </a:lstStyle>
          <a:p>
            <a:fld id="{1B9A179D-2D27-49E2-B022-8EDDA2EFE68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4603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A179D-2D27-49E2-B022-8EDDA2EFE68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6258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A179D-2D27-49E2-B022-8EDDA2EFE682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3949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A179D-2D27-49E2-B022-8EDDA2EFE682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3949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A179D-2D27-49E2-B022-8EDDA2EFE682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3949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A179D-2D27-49E2-B022-8EDDA2EFE682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3949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A179D-2D27-49E2-B022-8EDDA2EFE682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3949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A179D-2D27-49E2-B022-8EDDA2EFE682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3949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A179D-2D27-49E2-B022-8EDDA2EFE682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3949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A179D-2D27-49E2-B022-8EDDA2EFE682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3949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A179D-2D27-49E2-B022-8EDDA2EFE682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3949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A179D-2D27-49E2-B022-8EDDA2EFE682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394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A179D-2D27-49E2-B022-8EDDA2EFE68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3949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A179D-2D27-49E2-B022-8EDDA2EFE682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3949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A179D-2D27-49E2-B022-8EDDA2EFE682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39498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A179D-2D27-49E2-B022-8EDDA2EFE682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39498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A179D-2D27-49E2-B022-8EDDA2EFE682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39498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A179D-2D27-49E2-B022-8EDDA2EFE682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6258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A179D-2D27-49E2-B022-8EDDA2EFE68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3949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A179D-2D27-49E2-B022-8EDDA2EFE68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3949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A179D-2D27-49E2-B022-8EDDA2EFE68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3949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A179D-2D27-49E2-B022-8EDDA2EFE68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3949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A179D-2D27-49E2-B022-8EDDA2EFE68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3949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A179D-2D27-49E2-B022-8EDDA2EFE682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3949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A179D-2D27-49E2-B022-8EDDA2EFE682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394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 userDrawn="1"/>
        </p:nvSpPr>
        <p:spPr>
          <a:xfrm>
            <a:off x="5158171" y="1"/>
            <a:ext cx="4009579" cy="6875812"/>
          </a:xfrm>
          <a:custGeom>
            <a:avLst/>
            <a:gdLst>
              <a:gd name="connsiteX0" fmla="*/ 3859480 w 3871356"/>
              <a:gd name="connsiteY0" fmla="*/ 0 h 6899564"/>
              <a:gd name="connsiteX1" fmla="*/ 0 w 3871356"/>
              <a:gd name="connsiteY1" fmla="*/ 0 h 6899564"/>
              <a:gd name="connsiteX2" fmla="*/ 914400 w 3871356"/>
              <a:gd name="connsiteY2" fmla="*/ 4512624 h 6899564"/>
              <a:gd name="connsiteX3" fmla="*/ 320634 w 3871356"/>
              <a:gd name="connsiteY3" fmla="*/ 6899564 h 6899564"/>
              <a:gd name="connsiteX4" fmla="*/ 3871356 w 3871356"/>
              <a:gd name="connsiteY4" fmla="*/ 6899564 h 6899564"/>
              <a:gd name="connsiteX5" fmla="*/ 3859480 w 3871356"/>
              <a:gd name="connsiteY5" fmla="*/ 0 h 6899564"/>
              <a:gd name="connsiteX0" fmla="*/ 3997703 w 4009579"/>
              <a:gd name="connsiteY0" fmla="*/ 0 h 6899564"/>
              <a:gd name="connsiteX1" fmla="*/ 0 w 4009579"/>
              <a:gd name="connsiteY1" fmla="*/ 10670 h 6899564"/>
              <a:gd name="connsiteX2" fmla="*/ 1052623 w 4009579"/>
              <a:gd name="connsiteY2" fmla="*/ 4512624 h 6899564"/>
              <a:gd name="connsiteX3" fmla="*/ 458857 w 4009579"/>
              <a:gd name="connsiteY3" fmla="*/ 6899564 h 6899564"/>
              <a:gd name="connsiteX4" fmla="*/ 4009579 w 4009579"/>
              <a:gd name="connsiteY4" fmla="*/ 6899564 h 6899564"/>
              <a:gd name="connsiteX5" fmla="*/ 3997703 w 4009579"/>
              <a:gd name="connsiteY5" fmla="*/ 0 h 6899564"/>
              <a:gd name="connsiteX0" fmla="*/ 3997703 w 4009579"/>
              <a:gd name="connsiteY0" fmla="*/ 0 h 6899564"/>
              <a:gd name="connsiteX1" fmla="*/ 0 w 4009579"/>
              <a:gd name="connsiteY1" fmla="*/ 10670 h 6899564"/>
              <a:gd name="connsiteX2" fmla="*/ 946297 w 4009579"/>
              <a:gd name="connsiteY2" fmla="*/ 4501954 h 6899564"/>
              <a:gd name="connsiteX3" fmla="*/ 458857 w 4009579"/>
              <a:gd name="connsiteY3" fmla="*/ 6899564 h 6899564"/>
              <a:gd name="connsiteX4" fmla="*/ 4009579 w 4009579"/>
              <a:gd name="connsiteY4" fmla="*/ 6899564 h 6899564"/>
              <a:gd name="connsiteX5" fmla="*/ 3997703 w 4009579"/>
              <a:gd name="connsiteY5" fmla="*/ 0 h 6899564"/>
              <a:gd name="connsiteX0" fmla="*/ 3997703 w 4009579"/>
              <a:gd name="connsiteY0" fmla="*/ 0 h 6899564"/>
              <a:gd name="connsiteX1" fmla="*/ 0 w 4009579"/>
              <a:gd name="connsiteY1" fmla="*/ 10670 h 6899564"/>
              <a:gd name="connsiteX2" fmla="*/ 946297 w 4009579"/>
              <a:gd name="connsiteY2" fmla="*/ 4501954 h 6899564"/>
              <a:gd name="connsiteX3" fmla="*/ 363164 w 4009579"/>
              <a:gd name="connsiteY3" fmla="*/ 6899564 h 6899564"/>
              <a:gd name="connsiteX4" fmla="*/ 4009579 w 4009579"/>
              <a:gd name="connsiteY4" fmla="*/ 6899564 h 6899564"/>
              <a:gd name="connsiteX5" fmla="*/ 3997703 w 4009579"/>
              <a:gd name="connsiteY5" fmla="*/ 0 h 6899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09579" h="6899564">
                <a:moveTo>
                  <a:pt x="3997703" y="0"/>
                </a:moveTo>
                <a:lnTo>
                  <a:pt x="0" y="10670"/>
                </a:lnTo>
                <a:lnTo>
                  <a:pt x="946297" y="4501954"/>
                </a:lnTo>
                <a:lnTo>
                  <a:pt x="363164" y="6899564"/>
                </a:lnTo>
                <a:lnTo>
                  <a:pt x="4009579" y="6899564"/>
                </a:lnTo>
                <a:cubicBezTo>
                  <a:pt x="4005620" y="4599709"/>
                  <a:pt x="4001662" y="2299855"/>
                  <a:pt x="3997703" y="0"/>
                </a:cubicBez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545265" y="1920436"/>
            <a:ext cx="4949373" cy="2560320"/>
          </a:xfrm>
        </p:spPr>
        <p:txBody>
          <a:bodyPr lIns="0" tIns="0" rIns="0" bIns="0" anchor="b" anchorCtr="0">
            <a:noAutofit/>
          </a:bodyPr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endParaRPr lang="en-US" sz="4000" dirty="0"/>
          </a:p>
        </p:txBody>
      </p:sp>
      <p:pic>
        <p:nvPicPr>
          <p:cNvPr id="9" name="Picture 2" descr="C:\Users\Mkoch\Desktop\black-logo large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99" y="5588155"/>
            <a:ext cx="1541463" cy="938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reeform 6"/>
          <p:cNvSpPr>
            <a:spLocks/>
          </p:cNvSpPr>
          <p:nvPr userDrawn="1"/>
        </p:nvSpPr>
        <p:spPr bwMode="auto">
          <a:xfrm>
            <a:off x="5123817" y="-45244"/>
            <a:ext cx="1042977" cy="6933403"/>
          </a:xfrm>
          <a:custGeom>
            <a:avLst/>
            <a:gdLst>
              <a:gd name="connsiteX0" fmla="*/ 0 w 1031071"/>
              <a:gd name="connsiteY0" fmla="*/ 0 h 6866732"/>
              <a:gd name="connsiteX1" fmla="*/ 142071 w 1031071"/>
              <a:gd name="connsiteY1" fmla="*/ 2382 h 6866732"/>
              <a:gd name="connsiteX2" fmla="*/ 1031071 w 1031071"/>
              <a:gd name="connsiteY2" fmla="*/ 4490024 h 6866732"/>
              <a:gd name="connsiteX3" fmla="*/ 452494 w 1031071"/>
              <a:gd name="connsiteY3" fmla="*/ 6866732 h 6866732"/>
              <a:gd name="connsiteX4" fmla="*/ 336617 w 1031071"/>
              <a:gd name="connsiteY4" fmla="*/ 6866732 h 6866732"/>
              <a:gd name="connsiteX5" fmla="*/ 915194 w 1031071"/>
              <a:gd name="connsiteY5" fmla="*/ 4490024 h 6866732"/>
              <a:gd name="connsiteX6" fmla="*/ 0 w 1031071"/>
              <a:gd name="connsiteY6" fmla="*/ 0 h 6866732"/>
              <a:gd name="connsiteX0" fmla="*/ 0 w 1031071"/>
              <a:gd name="connsiteY0" fmla="*/ 21431 h 6888163"/>
              <a:gd name="connsiteX1" fmla="*/ 82540 w 1031071"/>
              <a:gd name="connsiteY1" fmla="*/ 0 h 6888163"/>
              <a:gd name="connsiteX2" fmla="*/ 1031071 w 1031071"/>
              <a:gd name="connsiteY2" fmla="*/ 4511455 h 6888163"/>
              <a:gd name="connsiteX3" fmla="*/ 452494 w 1031071"/>
              <a:gd name="connsiteY3" fmla="*/ 6888163 h 6888163"/>
              <a:gd name="connsiteX4" fmla="*/ 336617 w 1031071"/>
              <a:gd name="connsiteY4" fmla="*/ 6888163 h 6888163"/>
              <a:gd name="connsiteX5" fmla="*/ 915194 w 1031071"/>
              <a:gd name="connsiteY5" fmla="*/ 4511455 h 6888163"/>
              <a:gd name="connsiteX6" fmla="*/ 0 w 1031071"/>
              <a:gd name="connsiteY6" fmla="*/ 21431 h 6888163"/>
              <a:gd name="connsiteX0" fmla="*/ 0 w 1031071"/>
              <a:gd name="connsiteY0" fmla="*/ 42860 h 6909592"/>
              <a:gd name="connsiteX1" fmla="*/ 29208 w 1031071"/>
              <a:gd name="connsiteY1" fmla="*/ 0 h 6909592"/>
              <a:gd name="connsiteX2" fmla="*/ 82540 w 1031071"/>
              <a:gd name="connsiteY2" fmla="*/ 21429 h 6909592"/>
              <a:gd name="connsiteX3" fmla="*/ 1031071 w 1031071"/>
              <a:gd name="connsiteY3" fmla="*/ 4532884 h 6909592"/>
              <a:gd name="connsiteX4" fmla="*/ 452494 w 1031071"/>
              <a:gd name="connsiteY4" fmla="*/ 6909592 h 6909592"/>
              <a:gd name="connsiteX5" fmla="*/ 336617 w 1031071"/>
              <a:gd name="connsiteY5" fmla="*/ 6909592 h 6909592"/>
              <a:gd name="connsiteX6" fmla="*/ 915194 w 1031071"/>
              <a:gd name="connsiteY6" fmla="*/ 4532884 h 6909592"/>
              <a:gd name="connsiteX7" fmla="*/ 0 w 1031071"/>
              <a:gd name="connsiteY7" fmla="*/ 42860 h 6909592"/>
              <a:gd name="connsiteX0" fmla="*/ 0 w 1031071"/>
              <a:gd name="connsiteY0" fmla="*/ 104775 h 6971507"/>
              <a:gd name="connsiteX1" fmla="*/ 29208 w 1031071"/>
              <a:gd name="connsiteY1" fmla="*/ 61915 h 6971507"/>
              <a:gd name="connsiteX2" fmla="*/ 70634 w 1031071"/>
              <a:gd name="connsiteY2" fmla="*/ 0 h 6971507"/>
              <a:gd name="connsiteX3" fmla="*/ 1031071 w 1031071"/>
              <a:gd name="connsiteY3" fmla="*/ 4594799 h 6971507"/>
              <a:gd name="connsiteX4" fmla="*/ 452494 w 1031071"/>
              <a:gd name="connsiteY4" fmla="*/ 6971507 h 6971507"/>
              <a:gd name="connsiteX5" fmla="*/ 336617 w 1031071"/>
              <a:gd name="connsiteY5" fmla="*/ 6971507 h 6971507"/>
              <a:gd name="connsiteX6" fmla="*/ 915194 w 1031071"/>
              <a:gd name="connsiteY6" fmla="*/ 4594799 h 6971507"/>
              <a:gd name="connsiteX7" fmla="*/ 0 w 1031071"/>
              <a:gd name="connsiteY7" fmla="*/ 104775 h 6971507"/>
              <a:gd name="connsiteX0" fmla="*/ 0 w 1031071"/>
              <a:gd name="connsiteY0" fmla="*/ 42860 h 6909592"/>
              <a:gd name="connsiteX1" fmla="*/ 29208 w 1031071"/>
              <a:gd name="connsiteY1" fmla="*/ 0 h 6909592"/>
              <a:gd name="connsiteX2" fmla="*/ 58728 w 1031071"/>
              <a:gd name="connsiteY2" fmla="*/ 121442 h 6909592"/>
              <a:gd name="connsiteX3" fmla="*/ 1031071 w 1031071"/>
              <a:gd name="connsiteY3" fmla="*/ 4532884 h 6909592"/>
              <a:gd name="connsiteX4" fmla="*/ 452494 w 1031071"/>
              <a:gd name="connsiteY4" fmla="*/ 6909592 h 6909592"/>
              <a:gd name="connsiteX5" fmla="*/ 336617 w 1031071"/>
              <a:gd name="connsiteY5" fmla="*/ 6909592 h 6909592"/>
              <a:gd name="connsiteX6" fmla="*/ 915194 w 1031071"/>
              <a:gd name="connsiteY6" fmla="*/ 4532884 h 6909592"/>
              <a:gd name="connsiteX7" fmla="*/ 0 w 1031071"/>
              <a:gd name="connsiteY7" fmla="*/ 42860 h 6909592"/>
              <a:gd name="connsiteX0" fmla="*/ 0 w 1031071"/>
              <a:gd name="connsiteY0" fmla="*/ 42860 h 6909592"/>
              <a:gd name="connsiteX1" fmla="*/ 29208 w 1031071"/>
              <a:gd name="connsiteY1" fmla="*/ 0 h 6909592"/>
              <a:gd name="connsiteX2" fmla="*/ 89684 w 1031071"/>
              <a:gd name="connsiteY2" fmla="*/ 11905 h 6909592"/>
              <a:gd name="connsiteX3" fmla="*/ 1031071 w 1031071"/>
              <a:gd name="connsiteY3" fmla="*/ 4532884 h 6909592"/>
              <a:gd name="connsiteX4" fmla="*/ 452494 w 1031071"/>
              <a:gd name="connsiteY4" fmla="*/ 6909592 h 6909592"/>
              <a:gd name="connsiteX5" fmla="*/ 336617 w 1031071"/>
              <a:gd name="connsiteY5" fmla="*/ 6909592 h 6909592"/>
              <a:gd name="connsiteX6" fmla="*/ 915194 w 1031071"/>
              <a:gd name="connsiteY6" fmla="*/ 4532884 h 6909592"/>
              <a:gd name="connsiteX7" fmla="*/ 0 w 1031071"/>
              <a:gd name="connsiteY7" fmla="*/ 42860 h 6909592"/>
              <a:gd name="connsiteX0" fmla="*/ 0 w 1031071"/>
              <a:gd name="connsiteY0" fmla="*/ 42860 h 6909592"/>
              <a:gd name="connsiteX1" fmla="*/ 29208 w 1031071"/>
              <a:gd name="connsiteY1" fmla="*/ 0 h 6909592"/>
              <a:gd name="connsiteX2" fmla="*/ 89684 w 1031071"/>
              <a:gd name="connsiteY2" fmla="*/ 11905 h 6909592"/>
              <a:gd name="connsiteX3" fmla="*/ 1031071 w 1031071"/>
              <a:gd name="connsiteY3" fmla="*/ 4532884 h 6909592"/>
              <a:gd name="connsiteX4" fmla="*/ 452494 w 1031071"/>
              <a:gd name="connsiteY4" fmla="*/ 6909592 h 6909592"/>
              <a:gd name="connsiteX5" fmla="*/ 336617 w 1031071"/>
              <a:gd name="connsiteY5" fmla="*/ 6909592 h 6909592"/>
              <a:gd name="connsiteX6" fmla="*/ 979488 w 1031071"/>
              <a:gd name="connsiteY6" fmla="*/ 4532884 h 6909592"/>
              <a:gd name="connsiteX7" fmla="*/ 0 w 1031071"/>
              <a:gd name="connsiteY7" fmla="*/ 42860 h 6909592"/>
              <a:gd name="connsiteX0" fmla="*/ 0 w 1031071"/>
              <a:gd name="connsiteY0" fmla="*/ 42860 h 6909592"/>
              <a:gd name="connsiteX1" fmla="*/ 29208 w 1031071"/>
              <a:gd name="connsiteY1" fmla="*/ 0 h 6909592"/>
              <a:gd name="connsiteX2" fmla="*/ 89684 w 1031071"/>
              <a:gd name="connsiteY2" fmla="*/ 11905 h 6909592"/>
              <a:gd name="connsiteX3" fmla="*/ 1031071 w 1031071"/>
              <a:gd name="connsiteY3" fmla="*/ 4532884 h 6909592"/>
              <a:gd name="connsiteX4" fmla="*/ 452494 w 1031071"/>
              <a:gd name="connsiteY4" fmla="*/ 6909592 h 6909592"/>
              <a:gd name="connsiteX5" fmla="*/ 336617 w 1031071"/>
              <a:gd name="connsiteY5" fmla="*/ 6909592 h 6909592"/>
              <a:gd name="connsiteX6" fmla="*/ 936626 w 1031071"/>
              <a:gd name="connsiteY6" fmla="*/ 4530503 h 6909592"/>
              <a:gd name="connsiteX7" fmla="*/ 0 w 1031071"/>
              <a:gd name="connsiteY7" fmla="*/ 42860 h 6909592"/>
              <a:gd name="connsiteX0" fmla="*/ 0 w 981065"/>
              <a:gd name="connsiteY0" fmla="*/ 42860 h 6909592"/>
              <a:gd name="connsiteX1" fmla="*/ 29208 w 981065"/>
              <a:gd name="connsiteY1" fmla="*/ 0 h 6909592"/>
              <a:gd name="connsiteX2" fmla="*/ 89684 w 981065"/>
              <a:gd name="connsiteY2" fmla="*/ 11905 h 6909592"/>
              <a:gd name="connsiteX3" fmla="*/ 981065 w 981065"/>
              <a:gd name="connsiteY3" fmla="*/ 4456684 h 6909592"/>
              <a:gd name="connsiteX4" fmla="*/ 452494 w 981065"/>
              <a:gd name="connsiteY4" fmla="*/ 6909592 h 6909592"/>
              <a:gd name="connsiteX5" fmla="*/ 336617 w 981065"/>
              <a:gd name="connsiteY5" fmla="*/ 6909592 h 6909592"/>
              <a:gd name="connsiteX6" fmla="*/ 936626 w 981065"/>
              <a:gd name="connsiteY6" fmla="*/ 4530503 h 6909592"/>
              <a:gd name="connsiteX7" fmla="*/ 0 w 981065"/>
              <a:gd name="connsiteY7" fmla="*/ 42860 h 6909592"/>
              <a:gd name="connsiteX0" fmla="*/ 0 w 1042977"/>
              <a:gd name="connsiteY0" fmla="*/ 42860 h 6909592"/>
              <a:gd name="connsiteX1" fmla="*/ 29208 w 1042977"/>
              <a:gd name="connsiteY1" fmla="*/ 0 h 6909592"/>
              <a:gd name="connsiteX2" fmla="*/ 89684 w 1042977"/>
              <a:gd name="connsiteY2" fmla="*/ 11905 h 6909592"/>
              <a:gd name="connsiteX3" fmla="*/ 1042977 w 1042977"/>
              <a:gd name="connsiteY3" fmla="*/ 4540028 h 6909592"/>
              <a:gd name="connsiteX4" fmla="*/ 452494 w 1042977"/>
              <a:gd name="connsiteY4" fmla="*/ 6909592 h 6909592"/>
              <a:gd name="connsiteX5" fmla="*/ 336617 w 1042977"/>
              <a:gd name="connsiteY5" fmla="*/ 6909592 h 6909592"/>
              <a:gd name="connsiteX6" fmla="*/ 936626 w 1042977"/>
              <a:gd name="connsiteY6" fmla="*/ 4530503 h 6909592"/>
              <a:gd name="connsiteX7" fmla="*/ 0 w 1042977"/>
              <a:gd name="connsiteY7" fmla="*/ 42860 h 6909592"/>
              <a:gd name="connsiteX0" fmla="*/ 0 w 1042977"/>
              <a:gd name="connsiteY0" fmla="*/ 42860 h 6909592"/>
              <a:gd name="connsiteX1" fmla="*/ 29208 w 1042977"/>
              <a:gd name="connsiteY1" fmla="*/ 0 h 6909592"/>
              <a:gd name="connsiteX2" fmla="*/ 89684 w 1042977"/>
              <a:gd name="connsiteY2" fmla="*/ 11905 h 6909592"/>
              <a:gd name="connsiteX3" fmla="*/ 1042977 w 1042977"/>
              <a:gd name="connsiteY3" fmla="*/ 4540028 h 6909592"/>
              <a:gd name="connsiteX4" fmla="*/ 452494 w 1042977"/>
              <a:gd name="connsiteY4" fmla="*/ 6909592 h 6909592"/>
              <a:gd name="connsiteX5" fmla="*/ 384242 w 1042977"/>
              <a:gd name="connsiteY5" fmla="*/ 6878636 h 6909592"/>
              <a:gd name="connsiteX6" fmla="*/ 936626 w 1042977"/>
              <a:gd name="connsiteY6" fmla="*/ 4530503 h 6909592"/>
              <a:gd name="connsiteX7" fmla="*/ 0 w 1042977"/>
              <a:gd name="connsiteY7" fmla="*/ 42860 h 6909592"/>
              <a:gd name="connsiteX0" fmla="*/ 0 w 1042977"/>
              <a:gd name="connsiteY0" fmla="*/ 42860 h 6909592"/>
              <a:gd name="connsiteX1" fmla="*/ 29208 w 1042977"/>
              <a:gd name="connsiteY1" fmla="*/ 0 h 6909592"/>
              <a:gd name="connsiteX2" fmla="*/ 89684 w 1042977"/>
              <a:gd name="connsiteY2" fmla="*/ 11905 h 6909592"/>
              <a:gd name="connsiteX3" fmla="*/ 1042977 w 1042977"/>
              <a:gd name="connsiteY3" fmla="*/ 4540028 h 6909592"/>
              <a:gd name="connsiteX4" fmla="*/ 452494 w 1042977"/>
              <a:gd name="connsiteY4" fmla="*/ 6909592 h 6909592"/>
              <a:gd name="connsiteX5" fmla="*/ 419961 w 1042977"/>
              <a:gd name="connsiteY5" fmla="*/ 6850061 h 6909592"/>
              <a:gd name="connsiteX6" fmla="*/ 936626 w 1042977"/>
              <a:gd name="connsiteY6" fmla="*/ 4530503 h 6909592"/>
              <a:gd name="connsiteX7" fmla="*/ 0 w 1042977"/>
              <a:gd name="connsiteY7" fmla="*/ 42860 h 6909592"/>
              <a:gd name="connsiteX0" fmla="*/ 0 w 1042977"/>
              <a:gd name="connsiteY0" fmla="*/ 42860 h 6916736"/>
              <a:gd name="connsiteX1" fmla="*/ 29208 w 1042977"/>
              <a:gd name="connsiteY1" fmla="*/ 0 h 6916736"/>
              <a:gd name="connsiteX2" fmla="*/ 89684 w 1042977"/>
              <a:gd name="connsiteY2" fmla="*/ 11905 h 6916736"/>
              <a:gd name="connsiteX3" fmla="*/ 1042977 w 1042977"/>
              <a:gd name="connsiteY3" fmla="*/ 4540028 h 6916736"/>
              <a:gd name="connsiteX4" fmla="*/ 452494 w 1042977"/>
              <a:gd name="connsiteY4" fmla="*/ 6909592 h 6916736"/>
              <a:gd name="connsiteX5" fmla="*/ 353286 w 1042977"/>
              <a:gd name="connsiteY5" fmla="*/ 6916736 h 6916736"/>
              <a:gd name="connsiteX6" fmla="*/ 936626 w 1042977"/>
              <a:gd name="connsiteY6" fmla="*/ 4530503 h 6916736"/>
              <a:gd name="connsiteX7" fmla="*/ 0 w 1042977"/>
              <a:gd name="connsiteY7" fmla="*/ 42860 h 6916736"/>
              <a:gd name="connsiteX0" fmla="*/ 0 w 1042977"/>
              <a:gd name="connsiteY0" fmla="*/ 42860 h 6916736"/>
              <a:gd name="connsiteX1" fmla="*/ 29208 w 1042977"/>
              <a:gd name="connsiteY1" fmla="*/ 0 h 6916736"/>
              <a:gd name="connsiteX2" fmla="*/ 89684 w 1042977"/>
              <a:gd name="connsiteY2" fmla="*/ 11905 h 6916736"/>
              <a:gd name="connsiteX3" fmla="*/ 1042977 w 1042977"/>
              <a:gd name="connsiteY3" fmla="*/ 4540028 h 6916736"/>
              <a:gd name="connsiteX4" fmla="*/ 414394 w 1042977"/>
              <a:gd name="connsiteY4" fmla="*/ 6821485 h 6916736"/>
              <a:gd name="connsiteX5" fmla="*/ 353286 w 1042977"/>
              <a:gd name="connsiteY5" fmla="*/ 6916736 h 6916736"/>
              <a:gd name="connsiteX6" fmla="*/ 936626 w 1042977"/>
              <a:gd name="connsiteY6" fmla="*/ 4530503 h 6916736"/>
              <a:gd name="connsiteX7" fmla="*/ 0 w 1042977"/>
              <a:gd name="connsiteY7" fmla="*/ 42860 h 6916736"/>
              <a:gd name="connsiteX0" fmla="*/ 0 w 1042977"/>
              <a:gd name="connsiteY0" fmla="*/ 42860 h 6933403"/>
              <a:gd name="connsiteX1" fmla="*/ 29208 w 1042977"/>
              <a:gd name="connsiteY1" fmla="*/ 0 h 6933403"/>
              <a:gd name="connsiteX2" fmla="*/ 89684 w 1042977"/>
              <a:gd name="connsiteY2" fmla="*/ 11905 h 6933403"/>
              <a:gd name="connsiteX3" fmla="*/ 1042977 w 1042977"/>
              <a:gd name="connsiteY3" fmla="*/ 4540028 h 6933403"/>
              <a:gd name="connsiteX4" fmla="*/ 452494 w 1042977"/>
              <a:gd name="connsiteY4" fmla="*/ 6933403 h 6933403"/>
              <a:gd name="connsiteX5" fmla="*/ 353286 w 1042977"/>
              <a:gd name="connsiteY5" fmla="*/ 6916736 h 6933403"/>
              <a:gd name="connsiteX6" fmla="*/ 936626 w 1042977"/>
              <a:gd name="connsiteY6" fmla="*/ 4530503 h 6933403"/>
              <a:gd name="connsiteX7" fmla="*/ 0 w 1042977"/>
              <a:gd name="connsiteY7" fmla="*/ 42860 h 6933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42977" h="6933403">
                <a:moveTo>
                  <a:pt x="0" y="42860"/>
                </a:moveTo>
                <a:cubicBezTo>
                  <a:pt x="24024" y="35717"/>
                  <a:pt x="5184" y="7143"/>
                  <a:pt x="29208" y="0"/>
                </a:cubicBezTo>
                <a:lnTo>
                  <a:pt x="89684" y="11905"/>
                </a:lnTo>
                <a:lnTo>
                  <a:pt x="1042977" y="4540028"/>
                </a:lnTo>
                <a:lnTo>
                  <a:pt x="452494" y="6933403"/>
                </a:lnTo>
                <a:lnTo>
                  <a:pt x="353286" y="6916736"/>
                </a:lnTo>
                <a:lnTo>
                  <a:pt x="936626" y="4530503"/>
                </a:lnTo>
                <a:cubicBezTo>
                  <a:pt x="640293" y="3034622"/>
                  <a:pt x="296333" y="1538741"/>
                  <a:pt x="0" y="4286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282697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38340" y="1828800"/>
            <a:ext cx="7207489" cy="4343400"/>
          </a:xfrm>
          <a:prstGeom prst="rect">
            <a:avLst/>
          </a:prstGeom>
        </p:spPr>
        <p:txBody>
          <a:bodyPr vert="horz" lIns="0" tIns="0" rIns="0" bIns="0" anchor="t" anchorCtr="0">
            <a:noAutofit/>
          </a:bodyPr>
          <a:lstStyle>
            <a:lvl1pPr>
              <a:defRPr sz="1600">
                <a:solidFill>
                  <a:srgbClr val="000000"/>
                </a:solidFill>
              </a:defRPr>
            </a:lvl1pPr>
            <a:lvl2pPr>
              <a:defRPr sz="1600">
                <a:solidFill>
                  <a:srgbClr val="000000"/>
                </a:solidFill>
              </a:defRPr>
            </a:lvl2pPr>
            <a:lvl3pPr>
              <a:defRPr sz="16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43450" y="1828800"/>
            <a:ext cx="2701146" cy="4343401"/>
          </a:xfrm>
          <a:prstGeom prst="rect">
            <a:avLst/>
          </a:prstGeom>
        </p:spPr>
        <p:txBody>
          <a:bodyPr vert="horz" lIns="0" tIns="0" rIns="0" bIns="0" anchor="t" anchorCtr="0">
            <a:noAutofit/>
          </a:bodyPr>
          <a:lstStyle>
            <a:lvl1pPr>
              <a:defRPr sz="1600">
                <a:solidFill>
                  <a:srgbClr val="000000"/>
                </a:solidFill>
              </a:defRPr>
            </a:lvl1pPr>
            <a:lvl2pPr>
              <a:defRPr sz="1600">
                <a:solidFill>
                  <a:srgbClr val="000000"/>
                </a:solidFill>
              </a:defRPr>
            </a:lvl2pPr>
            <a:lvl3pPr>
              <a:defRPr sz="16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A3335-6331-4872-A8B7-ECD55539F4D0}" type="datetimeFigureOut">
              <a:rPr lang="en-US" smtClean="0"/>
              <a:t>3/19/2015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38340" y="255134"/>
            <a:ext cx="8699498" cy="52591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8206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8340" y="1828800"/>
            <a:ext cx="3429000" cy="850392"/>
          </a:xfrm>
          <a:prstGeom prst="rect">
            <a:avLst/>
          </a:prstGeom>
        </p:spPr>
        <p:txBody>
          <a:bodyPr vert="horz" lIns="0" tIns="0" rIns="0" bIns="0" anchor="t" anchorCtr="0">
            <a:noAutofit/>
          </a:bodyPr>
          <a:lstStyle>
            <a:lvl1pPr marL="0" indent="0">
              <a:buNone/>
              <a:defRPr sz="2400" b="0">
                <a:solidFill>
                  <a:srgbClr val="000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8340" y="2705100"/>
            <a:ext cx="3429000" cy="3467100"/>
          </a:xfrm>
          <a:prstGeom prst="rect">
            <a:avLst/>
          </a:prstGeom>
        </p:spPr>
        <p:txBody>
          <a:bodyPr vert="horz" lIns="0" tIns="0" rIns="0" bIns="0" anchor="t" anchorCtr="0">
            <a:noAutofit/>
          </a:bodyPr>
          <a:lstStyle>
            <a:lvl1pPr>
              <a:defRPr sz="1600">
                <a:solidFill>
                  <a:srgbClr val="000000"/>
                </a:solidFill>
              </a:defRPr>
            </a:lvl1pPr>
            <a:lvl2pPr>
              <a:defRPr sz="1600">
                <a:solidFill>
                  <a:srgbClr val="000000"/>
                </a:solidFill>
              </a:defRPr>
            </a:lvl2pPr>
            <a:lvl3pPr>
              <a:defRPr sz="16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010240" y="1828801"/>
            <a:ext cx="3429000" cy="847725"/>
          </a:xfrm>
          <a:prstGeom prst="rect">
            <a:avLst/>
          </a:prstGeom>
        </p:spPr>
        <p:txBody>
          <a:bodyPr vert="horz" lIns="0" tIns="0" rIns="0" bIns="0" anchor="t" anchorCtr="0">
            <a:noAutofit/>
          </a:bodyPr>
          <a:lstStyle>
            <a:lvl1pPr marL="0" indent="0">
              <a:buNone/>
              <a:defRPr sz="2400" b="0">
                <a:solidFill>
                  <a:srgbClr val="000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10240" y="2705100"/>
            <a:ext cx="3429000" cy="3467100"/>
          </a:xfrm>
          <a:prstGeom prst="rect">
            <a:avLst/>
          </a:prstGeom>
        </p:spPr>
        <p:txBody>
          <a:bodyPr vert="horz" lIns="0" tIns="0" rIns="0" bIns="0" anchor="t" anchorCtr="0">
            <a:noAutofit/>
          </a:bodyPr>
          <a:lstStyle>
            <a:lvl1pPr>
              <a:defRPr sz="1600">
                <a:solidFill>
                  <a:srgbClr val="000000"/>
                </a:solidFill>
              </a:defRPr>
            </a:lvl1pPr>
            <a:lvl2pPr>
              <a:defRPr sz="1600">
                <a:solidFill>
                  <a:srgbClr val="000000"/>
                </a:solidFill>
              </a:defRPr>
            </a:lvl2pPr>
            <a:lvl3pPr>
              <a:defRPr sz="16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A3335-6331-4872-A8B7-ECD55539F4D0}" type="datetimeFigureOut">
              <a:rPr lang="en-US" smtClean="0"/>
              <a:t>3/19/2015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38340" y="255134"/>
            <a:ext cx="8699498" cy="52591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2360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A3335-6331-4872-A8B7-ECD55539F4D0}" type="datetimeFigureOut">
              <a:rPr lang="en-US" smtClean="0"/>
              <a:t>3/19/2015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3636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12913" y="1828800"/>
            <a:ext cx="4621040" cy="43434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 sz="1600">
                <a:solidFill>
                  <a:srgbClr val="000000"/>
                </a:solidFill>
              </a:defRPr>
            </a:lvl1pPr>
            <a:lvl2pPr>
              <a:defRPr sz="1600">
                <a:solidFill>
                  <a:srgbClr val="000000"/>
                </a:solidFill>
              </a:defRPr>
            </a:lvl2pPr>
            <a:lvl3pPr>
              <a:defRPr sz="16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306" y="1828800"/>
            <a:ext cx="2263140" cy="4343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1200"/>
              </a:spcBef>
              <a:buNone/>
              <a:defRPr sz="2000">
                <a:solidFill>
                  <a:srgbClr val="000000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A3335-6331-4872-A8B7-ECD55539F4D0}" type="datetimeFigureOut">
              <a:rPr lang="en-US" smtClean="0"/>
              <a:t>3/19/2015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38340" y="255134"/>
            <a:ext cx="8699498" cy="52591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763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10089" y="1828801"/>
            <a:ext cx="4623863" cy="4343400"/>
          </a:xfrm>
          <a:prstGeom prst="rect">
            <a:avLst/>
          </a:prstGeom>
        </p:spPr>
        <p:txBody>
          <a:bodyPr tIns="27432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340" y="1828800"/>
            <a:ext cx="2263140" cy="4343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1200"/>
              </a:spcBef>
              <a:buNone/>
              <a:defRPr sz="2000">
                <a:solidFill>
                  <a:srgbClr val="000000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A3335-6331-4872-A8B7-ECD55539F4D0}" type="datetimeFigureOut">
              <a:rPr lang="en-US" smtClean="0"/>
              <a:t>3/19/2015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38340" y="255134"/>
            <a:ext cx="8699498" cy="52591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759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238340" y="5257799"/>
            <a:ext cx="3429000" cy="1415955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4010239" y="5257799"/>
            <a:ext cx="3429000" cy="1415955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238340" y="5262373"/>
            <a:ext cx="3429000" cy="45719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54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4010239" y="5262373"/>
            <a:ext cx="3429000" cy="45719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54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5245" y="5333098"/>
            <a:ext cx="3315189" cy="839102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A3335-6331-4872-A8B7-ECD55539F4D0}" type="datetimeFigureOut">
              <a:rPr lang="en-US" smtClean="0"/>
              <a:t>3/19/2015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14"/>
          </p:nvPr>
        </p:nvSpPr>
        <p:spPr>
          <a:xfrm>
            <a:off x="4076506" y="5333098"/>
            <a:ext cx="3315189" cy="839102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340" y="1828802"/>
            <a:ext cx="3429000" cy="3428999"/>
          </a:xfrm>
          <a:prstGeom prst="rect">
            <a:avLst/>
          </a:prstGeom>
        </p:spPr>
        <p:txBody>
          <a:bodyPr tIns="27432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3"/>
          </p:nvPr>
        </p:nvSpPr>
        <p:spPr>
          <a:xfrm>
            <a:off x="4010240" y="1828802"/>
            <a:ext cx="3429000" cy="3428999"/>
          </a:xfrm>
          <a:prstGeom prst="rect">
            <a:avLst/>
          </a:prstGeom>
        </p:spPr>
        <p:txBody>
          <a:bodyPr tIns="27432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8" name="Title Placeholder 1"/>
          <p:cNvSpPr>
            <a:spLocks noGrp="1"/>
          </p:cNvSpPr>
          <p:nvPr>
            <p:ph type="title"/>
          </p:nvPr>
        </p:nvSpPr>
        <p:spPr>
          <a:xfrm>
            <a:off x="238340" y="255134"/>
            <a:ext cx="8699498" cy="52591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4010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5245" y="5333098"/>
            <a:ext cx="3315189" cy="839102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A3335-6331-4872-A8B7-ECD55539F4D0}" type="datetimeFigureOut">
              <a:rPr lang="en-US" smtClean="0"/>
              <a:t>3/19/2015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14"/>
          </p:nvPr>
        </p:nvSpPr>
        <p:spPr>
          <a:xfrm>
            <a:off x="4076506" y="5333098"/>
            <a:ext cx="3315189" cy="839102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340" y="1828802"/>
            <a:ext cx="3429000" cy="3428999"/>
          </a:xfrm>
          <a:prstGeom prst="rect">
            <a:avLst/>
          </a:prstGeom>
        </p:spPr>
        <p:txBody>
          <a:bodyPr tIns="27432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3"/>
          </p:nvPr>
        </p:nvSpPr>
        <p:spPr>
          <a:xfrm>
            <a:off x="4010240" y="1828802"/>
            <a:ext cx="3429000" cy="3428999"/>
          </a:xfrm>
          <a:prstGeom prst="rect">
            <a:avLst/>
          </a:prstGeom>
        </p:spPr>
        <p:txBody>
          <a:bodyPr tIns="27432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8" name="Title Placeholder 1"/>
          <p:cNvSpPr>
            <a:spLocks noGrp="1"/>
          </p:cNvSpPr>
          <p:nvPr>
            <p:ph type="title"/>
          </p:nvPr>
        </p:nvSpPr>
        <p:spPr>
          <a:xfrm>
            <a:off x="238340" y="255134"/>
            <a:ext cx="8699498" cy="52591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54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38340" y="1828800"/>
            <a:ext cx="7200900" cy="4343400"/>
          </a:xfrm>
          <a:prstGeom prst="rect">
            <a:avLst/>
          </a:prstGeom>
        </p:spPr>
        <p:txBody>
          <a:bodyPr vert="vert" lIns="0" tIns="0" rIns="0" bIns="0"/>
          <a:lstStyle>
            <a:lvl1pPr>
              <a:defRPr sz="1600">
                <a:solidFill>
                  <a:srgbClr val="000000"/>
                </a:solidFill>
              </a:defRPr>
            </a:lvl1pPr>
            <a:lvl2pPr>
              <a:defRPr sz="1600">
                <a:solidFill>
                  <a:srgbClr val="000000"/>
                </a:solidFill>
              </a:defRPr>
            </a:lvl2pPr>
            <a:lvl3pPr>
              <a:defRPr sz="16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A3335-6331-4872-A8B7-ECD55539F4D0}" type="datetimeFigureOut">
              <a:rPr lang="en-US" smtClean="0"/>
              <a:t>3/19/2015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238340" y="255134"/>
            <a:ext cx="8699498" cy="52591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2945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 rot="5400000">
            <a:off x="4814888" y="2528888"/>
            <a:ext cx="6858000" cy="1800225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03489" y="685800"/>
            <a:ext cx="774954" cy="5486400"/>
          </a:xfrm>
        </p:spPr>
        <p:txBody>
          <a:bodyPr vert="vert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71550" y="685800"/>
            <a:ext cx="5982566" cy="5486400"/>
          </a:xfrm>
          <a:prstGeom prst="rect">
            <a:avLst/>
          </a:prstGeom>
        </p:spPr>
        <p:txBody>
          <a:bodyPr vert="vert" lIns="0" tIns="0" rIns="0" bIns="0"/>
          <a:lstStyle>
            <a:lvl1pPr>
              <a:defRPr lang="en-US" sz="1600" dirty="0" smtClean="0">
                <a:solidFill>
                  <a:srgbClr val="000000"/>
                </a:solidFill>
              </a:defRPr>
            </a:lvl1pPr>
            <a:lvl2pPr>
              <a:defRPr lang="en-US" sz="1600" dirty="0" smtClean="0">
                <a:solidFill>
                  <a:srgbClr val="000000"/>
                </a:solidFill>
              </a:defRPr>
            </a:lvl2pPr>
            <a:lvl3pPr>
              <a:defRPr lang="en-US" sz="1600" dirty="0" smtClean="0">
                <a:solidFill>
                  <a:srgbClr val="000000"/>
                </a:solidFill>
              </a:defRPr>
            </a:lvl3pPr>
            <a:lvl4pPr>
              <a:defRPr lang="en-US" sz="1600" dirty="0" smtClean="0">
                <a:solidFill>
                  <a:srgbClr val="000000"/>
                </a:solidFill>
              </a:defRPr>
            </a:lvl4pPr>
            <a:lvl5pPr>
              <a:defRPr lang="en-US" sz="1600" dirty="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A3335-6331-4872-A8B7-ECD55539F4D0}" type="datetimeFigureOut">
              <a:rPr lang="en-US" smtClean="0"/>
              <a:t>3/19/2015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 rot="5400000">
            <a:off x="3888149" y="3406140"/>
            <a:ext cx="6858000" cy="45719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154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4110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545265" y="1920436"/>
            <a:ext cx="4949373" cy="2560320"/>
          </a:xfrm>
        </p:spPr>
        <p:txBody>
          <a:bodyPr lIns="0" tIns="0" rIns="0" bIns="0" anchor="b" anchorCtr="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sz="4000" dirty="0"/>
          </a:p>
        </p:txBody>
      </p:sp>
      <p:pic>
        <p:nvPicPr>
          <p:cNvPr id="10" name="Picture 2" descr="C:\Users\Mkoch\Desktop\Picture1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99" y="5588155"/>
            <a:ext cx="1551422" cy="938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Mkoch\Desktop\M---Magid-Webinars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91" y="485739"/>
            <a:ext cx="1685925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0960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545265" y="1920436"/>
            <a:ext cx="4949373" cy="2560320"/>
          </a:xfrm>
        </p:spPr>
        <p:txBody>
          <a:bodyPr lIns="0" tIns="0" rIns="0" bIns="0" anchor="b" anchorCtr="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sz="4000" dirty="0"/>
          </a:p>
        </p:txBody>
      </p:sp>
      <p:pic>
        <p:nvPicPr>
          <p:cNvPr id="10" name="Picture 2" descr="C:\Users\Mkoch\Desktop\Picture1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99" y="5588155"/>
            <a:ext cx="1551422" cy="938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Mkoch\Desktop\M---Magid-Webinars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91" y="485739"/>
            <a:ext cx="1685925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0326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545265" y="1920436"/>
            <a:ext cx="4949373" cy="2560320"/>
          </a:xfrm>
        </p:spPr>
        <p:txBody>
          <a:bodyPr lIns="0" tIns="0" rIns="0" bIns="0" anchor="b" anchorCtr="0">
            <a:noAutofit/>
          </a:bodyPr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endParaRPr lang="en-US" sz="4000" dirty="0"/>
          </a:p>
        </p:txBody>
      </p:sp>
      <p:sp>
        <p:nvSpPr>
          <p:cNvPr id="10" name="Subtitle 9"/>
          <p:cNvSpPr>
            <a:spLocks noGrp="1"/>
          </p:cNvSpPr>
          <p:nvPr>
            <p:ph type="subTitle" idx="4294967295" hasCustomPrompt="1"/>
          </p:nvPr>
        </p:nvSpPr>
        <p:spPr>
          <a:xfrm>
            <a:off x="545265" y="447922"/>
            <a:ext cx="4732342" cy="947413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indent="0">
              <a:buNone/>
              <a:defRPr sz="2400"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Customer name or logo</a:t>
            </a:r>
            <a:endParaRPr lang="en-US" dirty="0"/>
          </a:p>
        </p:txBody>
      </p:sp>
      <p:pic>
        <p:nvPicPr>
          <p:cNvPr id="11" name="Picture 2" descr="C:\Users\Mkoch\Desktop\black-logo large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99" y="5588155"/>
            <a:ext cx="1541463" cy="938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4510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 userDrawn="1"/>
        </p:nvSpPr>
        <p:spPr>
          <a:xfrm>
            <a:off x="5158171" y="-63795"/>
            <a:ext cx="4009579" cy="6939607"/>
          </a:xfrm>
          <a:custGeom>
            <a:avLst/>
            <a:gdLst>
              <a:gd name="connsiteX0" fmla="*/ 3859480 w 3871356"/>
              <a:gd name="connsiteY0" fmla="*/ 0 h 6899564"/>
              <a:gd name="connsiteX1" fmla="*/ 0 w 3871356"/>
              <a:gd name="connsiteY1" fmla="*/ 0 h 6899564"/>
              <a:gd name="connsiteX2" fmla="*/ 914400 w 3871356"/>
              <a:gd name="connsiteY2" fmla="*/ 4512624 h 6899564"/>
              <a:gd name="connsiteX3" fmla="*/ 320634 w 3871356"/>
              <a:gd name="connsiteY3" fmla="*/ 6899564 h 6899564"/>
              <a:gd name="connsiteX4" fmla="*/ 3871356 w 3871356"/>
              <a:gd name="connsiteY4" fmla="*/ 6899564 h 6899564"/>
              <a:gd name="connsiteX5" fmla="*/ 3859480 w 3871356"/>
              <a:gd name="connsiteY5" fmla="*/ 0 h 6899564"/>
              <a:gd name="connsiteX0" fmla="*/ 3997703 w 4009579"/>
              <a:gd name="connsiteY0" fmla="*/ 64015 h 6963579"/>
              <a:gd name="connsiteX1" fmla="*/ 0 w 4009579"/>
              <a:gd name="connsiteY1" fmla="*/ 0 h 6963579"/>
              <a:gd name="connsiteX2" fmla="*/ 1052623 w 4009579"/>
              <a:gd name="connsiteY2" fmla="*/ 4576639 h 6963579"/>
              <a:gd name="connsiteX3" fmla="*/ 458857 w 4009579"/>
              <a:gd name="connsiteY3" fmla="*/ 6963579 h 6963579"/>
              <a:gd name="connsiteX4" fmla="*/ 4009579 w 4009579"/>
              <a:gd name="connsiteY4" fmla="*/ 6963579 h 6963579"/>
              <a:gd name="connsiteX5" fmla="*/ 3997703 w 4009579"/>
              <a:gd name="connsiteY5" fmla="*/ 64015 h 6963579"/>
              <a:gd name="connsiteX0" fmla="*/ 3997703 w 4009579"/>
              <a:gd name="connsiteY0" fmla="*/ 64015 h 6963579"/>
              <a:gd name="connsiteX1" fmla="*/ 0 w 4009579"/>
              <a:gd name="connsiteY1" fmla="*/ 0 h 6963579"/>
              <a:gd name="connsiteX2" fmla="*/ 967562 w 4009579"/>
              <a:gd name="connsiteY2" fmla="*/ 4576639 h 6963579"/>
              <a:gd name="connsiteX3" fmla="*/ 458857 w 4009579"/>
              <a:gd name="connsiteY3" fmla="*/ 6963579 h 6963579"/>
              <a:gd name="connsiteX4" fmla="*/ 4009579 w 4009579"/>
              <a:gd name="connsiteY4" fmla="*/ 6963579 h 6963579"/>
              <a:gd name="connsiteX5" fmla="*/ 3997703 w 4009579"/>
              <a:gd name="connsiteY5" fmla="*/ 64015 h 6963579"/>
              <a:gd name="connsiteX0" fmla="*/ 3997703 w 4009579"/>
              <a:gd name="connsiteY0" fmla="*/ 64015 h 6963579"/>
              <a:gd name="connsiteX1" fmla="*/ 0 w 4009579"/>
              <a:gd name="connsiteY1" fmla="*/ 0 h 6963579"/>
              <a:gd name="connsiteX2" fmla="*/ 967562 w 4009579"/>
              <a:gd name="connsiteY2" fmla="*/ 4576639 h 6963579"/>
              <a:gd name="connsiteX3" fmla="*/ 373796 w 4009579"/>
              <a:gd name="connsiteY3" fmla="*/ 6963579 h 6963579"/>
              <a:gd name="connsiteX4" fmla="*/ 4009579 w 4009579"/>
              <a:gd name="connsiteY4" fmla="*/ 6963579 h 6963579"/>
              <a:gd name="connsiteX5" fmla="*/ 3997703 w 4009579"/>
              <a:gd name="connsiteY5" fmla="*/ 64015 h 6963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09579" h="6963579">
                <a:moveTo>
                  <a:pt x="3997703" y="64015"/>
                </a:moveTo>
                <a:lnTo>
                  <a:pt x="0" y="0"/>
                </a:lnTo>
                <a:lnTo>
                  <a:pt x="967562" y="4576639"/>
                </a:lnTo>
                <a:lnTo>
                  <a:pt x="373796" y="6963579"/>
                </a:lnTo>
                <a:lnTo>
                  <a:pt x="4009579" y="6963579"/>
                </a:lnTo>
                <a:cubicBezTo>
                  <a:pt x="4005620" y="4663724"/>
                  <a:pt x="4001662" y="2363870"/>
                  <a:pt x="3997703" y="64015"/>
                </a:cubicBez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" name="Title 1"/>
          <p:cNvSpPr>
            <a:spLocks noGrp="1"/>
          </p:cNvSpPr>
          <p:nvPr>
            <p:ph type="ctrTitle" hasCustomPrompt="1"/>
          </p:nvPr>
        </p:nvSpPr>
        <p:spPr>
          <a:xfrm>
            <a:off x="545265" y="1920436"/>
            <a:ext cx="4949373" cy="2560320"/>
          </a:xfrm>
        </p:spPr>
        <p:txBody>
          <a:bodyPr lIns="0" tIns="0" rIns="0" bIns="0" anchor="b">
            <a:normAutofit/>
          </a:bodyPr>
          <a:lstStyle>
            <a:lvl1pPr algn="l">
              <a:defRPr sz="4000">
                <a:solidFill>
                  <a:srgbClr val="000000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69" name="Subtitle 2"/>
          <p:cNvSpPr>
            <a:spLocks noGrp="1"/>
          </p:cNvSpPr>
          <p:nvPr>
            <p:ph type="subTitle" idx="1"/>
          </p:nvPr>
        </p:nvSpPr>
        <p:spPr>
          <a:xfrm>
            <a:off x="545265" y="4586488"/>
            <a:ext cx="4964886" cy="947413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>
              <a:buNone/>
              <a:defRPr sz="240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7" name="Picture 2" descr="C:\Users\Mkoch\Desktop\black-logo large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99" y="5588155"/>
            <a:ext cx="1541463" cy="938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reeform 6"/>
          <p:cNvSpPr>
            <a:spLocks/>
          </p:cNvSpPr>
          <p:nvPr userDrawn="1"/>
        </p:nvSpPr>
        <p:spPr bwMode="auto">
          <a:xfrm>
            <a:off x="5123817" y="-45244"/>
            <a:ext cx="1042977" cy="6933403"/>
          </a:xfrm>
          <a:custGeom>
            <a:avLst/>
            <a:gdLst>
              <a:gd name="connsiteX0" fmla="*/ 0 w 1031071"/>
              <a:gd name="connsiteY0" fmla="*/ 0 h 6866732"/>
              <a:gd name="connsiteX1" fmla="*/ 142071 w 1031071"/>
              <a:gd name="connsiteY1" fmla="*/ 2382 h 6866732"/>
              <a:gd name="connsiteX2" fmla="*/ 1031071 w 1031071"/>
              <a:gd name="connsiteY2" fmla="*/ 4490024 h 6866732"/>
              <a:gd name="connsiteX3" fmla="*/ 452494 w 1031071"/>
              <a:gd name="connsiteY3" fmla="*/ 6866732 h 6866732"/>
              <a:gd name="connsiteX4" fmla="*/ 336617 w 1031071"/>
              <a:gd name="connsiteY4" fmla="*/ 6866732 h 6866732"/>
              <a:gd name="connsiteX5" fmla="*/ 915194 w 1031071"/>
              <a:gd name="connsiteY5" fmla="*/ 4490024 h 6866732"/>
              <a:gd name="connsiteX6" fmla="*/ 0 w 1031071"/>
              <a:gd name="connsiteY6" fmla="*/ 0 h 6866732"/>
              <a:gd name="connsiteX0" fmla="*/ 0 w 1031071"/>
              <a:gd name="connsiteY0" fmla="*/ 21431 h 6888163"/>
              <a:gd name="connsiteX1" fmla="*/ 82540 w 1031071"/>
              <a:gd name="connsiteY1" fmla="*/ 0 h 6888163"/>
              <a:gd name="connsiteX2" fmla="*/ 1031071 w 1031071"/>
              <a:gd name="connsiteY2" fmla="*/ 4511455 h 6888163"/>
              <a:gd name="connsiteX3" fmla="*/ 452494 w 1031071"/>
              <a:gd name="connsiteY3" fmla="*/ 6888163 h 6888163"/>
              <a:gd name="connsiteX4" fmla="*/ 336617 w 1031071"/>
              <a:gd name="connsiteY4" fmla="*/ 6888163 h 6888163"/>
              <a:gd name="connsiteX5" fmla="*/ 915194 w 1031071"/>
              <a:gd name="connsiteY5" fmla="*/ 4511455 h 6888163"/>
              <a:gd name="connsiteX6" fmla="*/ 0 w 1031071"/>
              <a:gd name="connsiteY6" fmla="*/ 21431 h 6888163"/>
              <a:gd name="connsiteX0" fmla="*/ 0 w 1031071"/>
              <a:gd name="connsiteY0" fmla="*/ 42860 h 6909592"/>
              <a:gd name="connsiteX1" fmla="*/ 29208 w 1031071"/>
              <a:gd name="connsiteY1" fmla="*/ 0 h 6909592"/>
              <a:gd name="connsiteX2" fmla="*/ 82540 w 1031071"/>
              <a:gd name="connsiteY2" fmla="*/ 21429 h 6909592"/>
              <a:gd name="connsiteX3" fmla="*/ 1031071 w 1031071"/>
              <a:gd name="connsiteY3" fmla="*/ 4532884 h 6909592"/>
              <a:gd name="connsiteX4" fmla="*/ 452494 w 1031071"/>
              <a:gd name="connsiteY4" fmla="*/ 6909592 h 6909592"/>
              <a:gd name="connsiteX5" fmla="*/ 336617 w 1031071"/>
              <a:gd name="connsiteY5" fmla="*/ 6909592 h 6909592"/>
              <a:gd name="connsiteX6" fmla="*/ 915194 w 1031071"/>
              <a:gd name="connsiteY6" fmla="*/ 4532884 h 6909592"/>
              <a:gd name="connsiteX7" fmla="*/ 0 w 1031071"/>
              <a:gd name="connsiteY7" fmla="*/ 42860 h 6909592"/>
              <a:gd name="connsiteX0" fmla="*/ 0 w 1031071"/>
              <a:gd name="connsiteY0" fmla="*/ 104775 h 6971507"/>
              <a:gd name="connsiteX1" fmla="*/ 29208 w 1031071"/>
              <a:gd name="connsiteY1" fmla="*/ 61915 h 6971507"/>
              <a:gd name="connsiteX2" fmla="*/ 70634 w 1031071"/>
              <a:gd name="connsiteY2" fmla="*/ 0 h 6971507"/>
              <a:gd name="connsiteX3" fmla="*/ 1031071 w 1031071"/>
              <a:gd name="connsiteY3" fmla="*/ 4594799 h 6971507"/>
              <a:gd name="connsiteX4" fmla="*/ 452494 w 1031071"/>
              <a:gd name="connsiteY4" fmla="*/ 6971507 h 6971507"/>
              <a:gd name="connsiteX5" fmla="*/ 336617 w 1031071"/>
              <a:gd name="connsiteY5" fmla="*/ 6971507 h 6971507"/>
              <a:gd name="connsiteX6" fmla="*/ 915194 w 1031071"/>
              <a:gd name="connsiteY6" fmla="*/ 4594799 h 6971507"/>
              <a:gd name="connsiteX7" fmla="*/ 0 w 1031071"/>
              <a:gd name="connsiteY7" fmla="*/ 104775 h 6971507"/>
              <a:gd name="connsiteX0" fmla="*/ 0 w 1031071"/>
              <a:gd name="connsiteY0" fmla="*/ 42860 h 6909592"/>
              <a:gd name="connsiteX1" fmla="*/ 29208 w 1031071"/>
              <a:gd name="connsiteY1" fmla="*/ 0 h 6909592"/>
              <a:gd name="connsiteX2" fmla="*/ 58728 w 1031071"/>
              <a:gd name="connsiteY2" fmla="*/ 121442 h 6909592"/>
              <a:gd name="connsiteX3" fmla="*/ 1031071 w 1031071"/>
              <a:gd name="connsiteY3" fmla="*/ 4532884 h 6909592"/>
              <a:gd name="connsiteX4" fmla="*/ 452494 w 1031071"/>
              <a:gd name="connsiteY4" fmla="*/ 6909592 h 6909592"/>
              <a:gd name="connsiteX5" fmla="*/ 336617 w 1031071"/>
              <a:gd name="connsiteY5" fmla="*/ 6909592 h 6909592"/>
              <a:gd name="connsiteX6" fmla="*/ 915194 w 1031071"/>
              <a:gd name="connsiteY6" fmla="*/ 4532884 h 6909592"/>
              <a:gd name="connsiteX7" fmla="*/ 0 w 1031071"/>
              <a:gd name="connsiteY7" fmla="*/ 42860 h 6909592"/>
              <a:gd name="connsiteX0" fmla="*/ 0 w 1031071"/>
              <a:gd name="connsiteY0" fmla="*/ 42860 h 6909592"/>
              <a:gd name="connsiteX1" fmla="*/ 29208 w 1031071"/>
              <a:gd name="connsiteY1" fmla="*/ 0 h 6909592"/>
              <a:gd name="connsiteX2" fmla="*/ 89684 w 1031071"/>
              <a:gd name="connsiteY2" fmla="*/ 11905 h 6909592"/>
              <a:gd name="connsiteX3" fmla="*/ 1031071 w 1031071"/>
              <a:gd name="connsiteY3" fmla="*/ 4532884 h 6909592"/>
              <a:gd name="connsiteX4" fmla="*/ 452494 w 1031071"/>
              <a:gd name="connsiteY4" fmla="*/ 6909592 h 6909592"/>
              <a:gd name="connsiteX5" fmla="*/ 336617 w 1031071"/>
              <a:gd name="connsiteY5" fmla="*/ 6909592 h 6909592"/>
              <a:gd name="connsiteX6" fmla="*/ 915194 w 1031071"/>
              <a:gd name="connsiteY6" fmla="*/ 4532884 h 6909592"/>
              <a:gd name="connsiteX7" fmla="*/ 0 w 1031071"/>
              <a:gd name="connsiteY7" fmla="*/ 42860 h 6909592"/>
              <a:gd name="connsiteX0" fmla="*/ 0 w 1031071"/>
              <a:gd name="connsiteY0" fmla="*/ 42860 h 6909592"/>
              <a:gd name="connsiteX1" fmla="*/ 29208 w 1031071"/>
              <a:gd name="connsiteY1" fmla="*/ 0 h 6909592"/>
              <a:gd name="connsiteX2" fmla="*/ 89684 w 1031071"/>
              <a:gd name="connsiteY2" fmla="*/ 11905 h 6909592"/>
              <a:gd name="connsiteX3" fmla="*/ 1031071 w 1031071"/>
              <a:gd name="connsiteY3" fmla="*/ 4532884 h 6909592"/>
              <a:gd name="connsiteX4" fmla="*/ 452494 w 1031071"/>
              <a:gd name="connsiteY4" fmla="*/ 6909592 h 6909592"/>
              <a:gd name="connsiteX5" fmla="*/ 336617 w 1031071"/>
              <a:gd name="connsiteY5" fmla="*/ 6909592 h 6909592"/>
              <a:gd name="connsiteX6" fmla="*/ 979488 w 1031071"/>
              <a:gd name="connsiteY6" fmla="*/ 4532884 h 6909592"/>
              <a:gd name="connsiteX7" fmla="*/ 0 w 1031071"/>
              <a:gd name="connsiteY7" fmla="*/ 42860 h 6909592"/>
              <a:gd name="connsiteX0" fmla="*/ 0 w 1031071"/>
              <a:gd name="connsiteY0" fmla="*/ 42860 h 6909592"/>
              <a:gd name="connsiteX1" fmla="*/ 29208 w 1031071"/>
              <a:gd name="connsiteY1" fmla="*/ 0 h 6909592"/>
              <a:gd name="connsiteX2" fmla="*/ 89684 w 1031071"/>
              <a:gd name="connsiteY2" fmla="*/ 11905 h 6909592"/>
              <a:gd name="connsiteX3" fmla="*/ 1031071 w 1031071"/>
              <a:gd name="connsiteY3" fmla="*/ 4532884 h 6909592"/>
              <a:gd name="connsiteX4" fmla="*/ 452494 w 1031071"/>
              <a:gd name="connsiteY4" fmla="*/ 6909592 h 6909592"/>
              <a:gd name="connsiteX5" fmla="*/ 336617 w 1031071"/>
              <a:gd name="connsiteY5" fmla="*/ 6909592 h 6909592"/>
              <a:gd name="connsiteX6" fmla="*/ 936626 w 1031071"/>
              <a:gd name="connsiteY6" fmla="*/ 4530503 h 6909592"/>
              <a:gd name="connsiteX7" fmla="*/ 0 w 1031071"/>
              <a:gd name="connsiteY7" fmla="*/ 42860 h 6909592"/>
              <a:gd name="connsiteX0" fmla="*/ 0 w 981065"/>
              <a:gd name="connsiteY0" fmla="*/ 42860 h 6909592"/>
              <a:gd name="connsiteX1" fmla="*/ 29208 w 981065"/>
              <a:gd name="connsiteY1" fmla="*/ 0 h 6909592"/>
              <a:gd name="connsiteX2" fmla="*/ 89684 w 981065"/>
              <a:gd name="connsiteY2" fmla="*/ 11905 h 6909592"/>
              <a:gd name="connsiteX3" fmla="*/ 981065 w 981065"/>
              <a:gd name="connsiteY3" fmla="*/ 4456684 h 6909592"/>
              <a:gd name="connsiteX4" fmla="*/ 452494 w 981065"/>
              <a:gd name="connsiteY4" fmla="*/ 6909592 h 6909592"/>
              <a:gd name="connsiteX5" fmla="*/ 336617 w 981065"/>
              <a:gd name="connsiteY5" fmla="*/ 6909592 h 6909592"/>
              <a:gd name="connsiteX6" fmla="*/ 936626 w 981065"/>
              <a:gd name="connsiteY6" fmla="*/ 4530503 h 6909592"/>
              <a:gd name="connsiteX7" fmla="*/ 0 w 981065"/>
              <a:gd name="connsiteY7" fmla="*/ 42860 h 6909592"/>
              <a:gd name="connsiteX0" fmla="*/ 0 w 1042977"/>
              <a:gd name="connsiteY0" fmla="*/ 42860 h 6909592"/>
              <a:gd name="connsiteX1" fmla="*/ 29208 w 1042977"/>
              <a:gd name="connsiteY1" fmla="*/ 0 h 6909592"/>
              <a:gd name="connsiteX2" fmla="*/ 89684 w 1042977"/>
              <a:gd name="connsiteY2" fmla="*/ 11905 h 6909592"/>
              <a:gd name="connsiteX3" fmla="*/ 1042977 w 1042977"/>
              <a:gd name="connsiteY3" fmla="*/ 4540028 h 6909592"/>
              <a:gd name="connsiteX4" fmla="*/ 452494 w 1042977"/>
              <a:gd name="connsiteY4" fmla="*/ 6909592 h 6909592"/>
              <a:gd name="connsiteX5" fmla="*/ 336617 w 1042977"/>
              <a:gd name="connsiteY5" fmla="*/ 6909592 h 6909592"/>
              <a:gd name="connsiteX6" fmla="*/ 936626 w 1042977"/>
              <a:gd name="connsiteY6" fmla="*/ 4530503 h 6909592"/>
              <a:gd name="connsiteX7" fmla="*/ 0 w 1042977"/>
              <a:gd name="connsiteY7" fmla="*/ 42860 h 6909592"/>
              <a:gd name="connsiteX0" fmla="*/ 0 w 1042977"/>
              <a:gd name="connsiteY0" fmla="*/ 42860 h 6909592"/>
              <a:gd name="connsiteX1" fmla="*/ 29208 w 1042977"/>
              <a:gd name="connsiteY1" fmla="*/ 0 h 6909592"/>
              <a:gd name="connsiteX2" fmla="*/ 89684 w 1042977"/>
              <a:gd name="connsiteY2" fmla="*/ 11905 h 6909592"/>
              <a:gd name="connsiteX3" fmla="*/ 1042977 w 1042977"/>
              <a:gd name="connsiteY3" fmla="*/ 4540028 h 6909592"/>
              <a:gd name="connsiteX4" fmla="*/ 452494 w 1042977"/>
              <a:gd name="connsiteY4" fmla="*/ 6909592 h 6909592"/>
              <a:gd name="connsiteX5" fmla="*/ 384242 w 1042977"/>
              <a:gd name="connsiteY5" fmla="*/ 6878636 h 6909592"/>
              <a:gd name="connsiteX6" fmla="*/ 936626 w 1042977"/>
              <a:gd name="connsiteY6" fmla="*/ 4530503 h 6909592"/>
              <a:gd name="connsiteX7" fmla="*/ 0 w 1042977"/>
              <a:gd name="connsiteY7" fmla="*/ 42860 h 6909592"/>
              <a:gd name="connsiteX0" fmla="*/ 0 w 1042977"/>
              <a:gd name="connsiteY0" fmla="*/ 42860 h 6909592"/>
              <a:gd name="connsiteX1" fmla="*/ 29208 w 1042977"/>
              <a:gd name="connsiteY1" fmla="*/ 0 h 6909592"/>
              <a:gd name="connsiteX2" fmla="*/ 89684 w 1042977"/>
              <a:gd name="connsiteY2" fmla="*/ 11905 h 6909592"/>
              <a:gd name="connsiteX3" fmla="*/ 1042977 w 1042977"/>
              <a:gd name="connsiteY3" fmla="*/ 4540028 h 6909592"/>
              <a:gd name="connsiteX4" fmla="*/ 452494 w 1042977"/>
              <a:gd name="connsiteY4" fmla="*/ 6909592 h 6909592"/>
              <a:gd name="connsiteX5" fmla="*/ 419961 w 1042977"/>
              <a:gd name="connsiteY5" fmla="*/ 6850061 h 6909592"/>
              <a:gd name="connsiteX6" fmla="*/ 936626 w 1042977"/>
              <a:gd name="connsiteY6" fmla="*/ 4530503 h 6909592"/>
              <a:gd name="connsiteX7" fmla="*/ 0 w 1042977"/>
              <a:gd name="connsiteY7" fmla="*/ 42860 h 6909592"/>
              <a:gd name="connsiteX0" fmla="*/ 0 w 1042977"/>
              <a:gd name="connsiteY0" fmla="*/ 42860 h 6916736"/>
              <a:gd name="connsiteX1" fmla="*/ 29208 w 1042977"/>
              <a:gd name="connsiteY1" fmla="*/ 0 h 6916736"/>
              <a:gd name="connsiteX2" fmla="*/ 89684 w 1042977"/>
              <a:gd name="connsiteY2" fmla="*/ 11905 h 6916736"/>
              <a:gd name="connsiteX3" fmla="*/ 1042977 w 1042977"/>
              <a:gd name="connsiteY3" fmla="*/ 4540028 h 6916736"/>
              <a:gd name="connsiteX4" fmla="*/ 452494 w 1042977"/>
              <a:gd name="connsiteY4" fmla="*/ 6909592 h 6916736"/>
              <a:gd name="connsiteX5" fmla="*/ 353286 w 1042977"/>
              <a:gd name="connsiteY5" fmla="*/ 6916736 h 6916736"/>
              <a:gd name="connsiteX6" fmla="*/ 936626 w 1042977"/>
              <a:gd name="connsiteY6" fmla="*/ 4530503 h 6916736"/>
              <a:gd name="connsiteX7" fmla="*/ 0 w 1042977"/>
              <a:gd name="connsiteY7" fmla="*/ 42860 h 6916736"/>
              <a:gd name="connsiteX0" fmla="*/ 0 w 1042977"/>
              <a:gd name="connsiteY0" fmla="*/ 42860 h 6916736"/>
              <a:gd name="connsiteX1" fmla="*/ 29208 w 1042977"/>
              <a:gd name="connsiteY1" fmla="*/ 0 h 6916736"/>
              <a:gd name="connsiteX2" fmla="*/ 89684 w 1042977"/>
              <a:gd name="connsiteY2" fmla="*/ 11905 h 6916736"/>
              <a:gd name="connsiteX3" fmla="*/ 1042977 w 1042977"/>
              <a:gd name="connsiteY3" fmla="*/ 4540028 h 6916736"/>
              <a:gd name="connsiteX4" fmla="*/ 414394 w 1042977"/>
              <a:gd name="connsiteY4" fmla="*/ 6821485 h 6916736"/>
              <a:gd name="connsiteX5" fmla="*/ 353286 w 1042977"/>
              <a:gd name="connsiteY5" fmla="*/ 6916736 h 6916736"/>
              <a:gd name="connsiteX6" fmla="*/ 936626 w 1042977"/>
              <a:gd name="connsiteY6" fmla="*/ 4530503 h 6916736"/>
              <a:gd name="connsiteX7" fmla="*/ 0 w 1042977"/>
              <a:gd name="connsiteY7" fmla="*/ 42860 h 6916736"/>
              <a:gd name="connsiteX0" fmla="*/ 0 w 1042977"/>
              <a:gd name="connsiteY0" fmla="*/ 42860 h 6933403"/>
              <a:gd name="connsiteX1" fmla="*/ 29208 w 1042977"/>
              <a:gd name="connsiteY1" fmla="*/ 0 h 6933403"/>
              <a:gd name="connsiteX2" fmla="*/ 89684 w 1042977"/>
              <a:gd name="connsiteY2" fmla="*/ 11905 h 6933403"/>
              <a:gd name="connsiteX3" fmla="*/ 1042977 w 1042977"/>
              <a:gd name="connsiteY3" fmla="*/ 4540028 h 6933403"/>
              <a:gd name="connsiteX4" fmla="*/ 452494 w 1042977"/>
              <a:gd name="connsiteY4" fmla="*/ 6933403 h 6933403"/>
              <a:gd name="connsiteX5" fmla="*/ 353286 w 1042977"/>
              <a:gd name="connsiteY5" fmla="*/ 6916736 h 6933403"/>
              <a:gd name="connsiteX6" fmla="*/ 936626 w 1042977"/>
              <a:gd name="connsiteY6" fmla="*/ 4530503 h 6933403"/>
              <a:gd name="connsiteX7" fmla="*/ 0 w 1042977"/>
              <a:gd name="connsiteY7" fmla="*/ 42860 h 6933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42977" h="6933403">
                <a:moveTo>
                  <a:pt x="0" y="42860"/>
                </a:moveTo>
                <a:cubicBezTo>
                  <a:pt x="24024" y="35717"/>
                  <a:pt x="5184" y="7143"/>
                  <a:pt x="29208" y="0"/>
                </a:cubicBezTo>
                <a:lnTo>
                  <a:pt x="89684" y="11905"/>
                </a:lnTo>
                <a:lnTo>
                  <a:pt x="1042977" y="4540028"/>
                </a:lnTo>
                <a:lnTo>
                  <a:pt x="452494" y="6933403"/>
                </a:lnTo>
                <a:lnTo>
                  <a:pt x="353286" y="6916736"/>
                </a:lnTo>
                <a:lnTo>
                  <a:pt x="936626" y="4530503"/>
                </a:lnTo>
                <a:cubicBezTo>
                  <a:pt x="640293" y="3034622"/>
                  <a:pt x="296333" y="1538741"/>
                  <a:pt x="0" y="4286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402813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A3335-6331-4872-A8B7-ECD55539F4D0}" type="datetimeFigureOut">
              <a:rPr lang="en-US" smtClean="0"/>
              <a:t>3/19/2015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238340" y="255134"/>
            <a:ext cx="8699498" cy="52591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7337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white">
          <a:xfrm>
            <a:off x="0" y="0"/>
            <a:ext cx="9144000" cy="907867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866776"/>
            <a:ext cx="9144000" cy="45719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2" descr="C:\Users\Mkoch\Desktop\M---Magid-Webinars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075" y="301533"/>
            <a:ext cx="1685925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7720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4" title="Picture this"/>
          <p:cNvSpPr>
            <a:spLocks noGrp="1"/>
          </p:cNvSpPr>
          <p:nvPr>
            <p:ph type="pic" sz="quarter" idx="10"/>
          </p:nvPr>
        </p:nvSpPr>
        <p:spPr>
          <a:xfrm>
            <a:off x="5140766" y="-59378"/>
            <a:ext cx="4003234" cy="6977997"/>
          </a:xfrm>
          <a:custGeom>
            <a:avLst/>
            <a:gdLst>
              <a:gd name="connsiteX0" fmla="*/ 0 w 5448297"/>
              <a:gd name="connsiteY0" fmla="*/ 0 h 6858000"/>
              <a:gd name="connsiteX1" fmla="*/ 5448297 w 5448297"/>
              <a:gd name="connsiteY1" fmla="*/ 0 h 6858000"/>
              <a:gd name="connsiteX2" fmla="*/ 5448297 w 5448297"/>
              <a:gd name="connsiteY2" fmla="*/ 6858000 h 6858000"/>
              <a:gd name="connsiteX3" fmla="*/ 338667 w 5448297"/>
              <a:gd name="connsiteY3" fmla="*/ 6858000 h 6858000"/>
              <a:gd name="connsiteX4" fmla="*/ 1185333 w 5448297"/>
              <a:gd name="connsiteY4" fmla="*/ 4337050 h 6858000"/>
              <a:gd name="connsiteX0" fmla="*/ 1197208 w 5109630"/>
              <a:gd name="connsiteY0" fmla="*/ 0 h 7119257"/>
              <a:gd name="connsiteX1" fmla="*/ 5109630 w 5109630"/>
              <a:gd name="connsiteY1" fmla="*/ 261257 h 7119257"/>
              <a:gd name="connsiteX2" fmla="*/ 5109630 w 5109630"/>
              <a:gd name="connsiteY2" fmla="*/ 7119257 h 7119257"/>
              <a:gd name="connsiteX3" fmla="*/ 0 w 5109630"/>
              <a:gd name="connsiteY3" fmla="*/ 7119257 h 7119257"/>
              <a:gd name="connsiteX4" fmla="*/ 846666 w 5109630"/>
              <a:gd name="connsiteY4" fmla="*/ 4598307 h 7119257"/>
              <a:gd name="connsiteX5" fmla="*/ 1197208 w 5109630"/>
              <a:gd name="connsiteY5" fmla="*/ 0 h 7119257"/>
              <a:gd name="connsiteX0" fmla="*/ 104679 w 5109630"/>
              <a:gd name="connsiteY0" fmla="*/ 0 h 6858000"/>
              <a:gd name="connsiteX1" fmla="*/ 5109630 w 5109630"/>
              <a:gd name="connsiteY1" fmla="*/ 0 h 6858000"/>
              <a:gd name="connsiteX2" fmla="*/ 5109630 w 5109630"/>
              <a:gd name="connsiteY2" fmla="*/ 6858000 h 6858000"/>
              <a:gd name="connsiteX3" fmla="*/ 0 w 5109630"/>
              <a:gd name="connsiteY3" fmla="*/ 6858000 h 6858000"/>
              <a:gd name="connsiteX4" fmla="*/ 846666 w 5109630"/>
              <a:gd name="connsiteY4" fmla="*/ 4337050 h 6858000"/>
              <a:gd name="connsiteX5" fmla="*/ 104679 w 5109630"/>
              <a:gd name="connsiteY5" fmla="*/ 0 h 6858000"/>
              <a:gd name="connsiteX0" fmla="*/ 0 w 5004951"/>
              <a:gd name="connsiteY0" fmla="*/ 0 h 6858000"/>
              <a:gd name="connsiteX1" fmla="*/ 5004951 w 5004951"/>
              <a:gd name="connsiteY1" fmla="*/ 0 h 6858000"/>
              <a:gd name="connsiteX2" fmla="*/ 5004951 w 5004951"/>
              <a:gd name="connsiteY2" fmla="*/ 6858000 h 6858000"/>
              <a:gd name="connsiteX3" fmla="*/ 449504 w 5004951"/>
              <a:gd name="connsiteY3" fmla="*/ 6858000 h 6858000"/>
              <a:gd name="connsiteX4" fmla="*/ 741987 w 5004951"/>
              <a:gd name="connsiteY4" fmla="*/ 4337050 h 6858000"/>
              <a:gd name="connsiteX5" fmla="*/ 0 w 5004951"/>
              <a:gd name="connsiteY5" fmla="*/ 0 h 6858000"/>
              <a:gd name="connsiteX0" fmla="*/ 0 w 5004951"/>
              <a:gd name="connsiteY0" fmla="*/ 0 h 6858000"/>
              <a:gd name="connsiteX1" fmla="*/ 5004951 w 5004951"/>
              <a:gd name="connsiteY1" fmla="*/ 0 h 6858000"/>
              <a:gd name="connsiteX2" fmla="*/ 5004951 w 5004951"/>
              <a:gd name="connsiteY2" fmla="*/ 6858000 h 6858000"/>
              <a:gd name="connsiteX3" fmla="*/ 449504 w 5004951"/>
              <a:gd name="connsiteY3" fmla="*/ 6858000 h 6858000"/>
              <a:gd name="connsiteX4" fmla="*/ 1882018 w 5004951"/>
              <a:gd name="connsiteY4" fmla="*/ 4538931 h 6858000"/>
              <a:gd name="connsiteX5" fmla="*/ 0 w 5004951"/>
              <a:gd name="connsiteY5" fmla="*/ 0 h 6858000"/>
              <a:gd name="connsiteX0" fmla="*/ 0 w 5004951"/>
              <a:gd name="connsiteY0" fmla="*/ 0 h 6858000"/>
              <a:gd name="connsiteX1" fmla="*/ 5004951 w 5004951"/>
              <a:gd name="connsiteY1" fmla="*/ 0 h 6858000"/>
              <a:gd name="connsiteX2" fmla="*/ 5004951 w 5004951"/>
              <a:gd name="connsiteY2" fmla="*/ 6858000 h 6858000"/>
              <a:gd name="connsiteX3" fmla="*/ 449504 w 5004951"/>
              <a:gd name="connsiteY3" fmla="*/ 6858000 h 6858000"/>
              <a:gd name="connsiteX4" fmla="*/ 1137832 w 5004951"/>
              <a:gd name="connsiteY4" fmla="*/ 4479554 h 6858000"/>
              <a:gd name="connsiteX5" fmla="*/ 0 w 5004951"/>
              <a:gd name="connsiteY5" fmla="*/ 0 h 6858000"/>
              <a:gd name="connsiteX0" fmla="*/ 0 w 5068286"/>
              <a:gd name="connsiteY0" fmla="*/ 0 h 6917377"/>
              <a:gd name="connsiteX1" fmla="*/ 5068286 w 5068286"/>
              <a:gd name="connsiteY1" fmla="*/ 59377 h 6917377"/>
              <a:gd name="connsiteX2" fmla="*/ 5068286 w 5068286"/>
              <a:gd name="connsiteY2" fmla="*/ 6917377 h 6917377"/>
              <a:gd name="connsiteX3" fmla="*/ 512839 w 5068286"/>
              <a:gd name="connsiteY3" fmla="*/ 6917377 h 6917377"/>
              <a:gd name="connsiteX4" fmla="*/ 1201167 w 5068286"/>
              <a:gd name="connsiteY4" fmla="*/ 4538931 h 6917377"/>
              <a:gd name="connsiteX5" fmla="*/ 0 w 5068286"/>
              <a:gd name="connsiteY5" fmla="*/ 0 h 6917377"/>
              <a:gd name="connsiteX0" fmla="*/ 0 w 5068286"/>
              <a:gd name="connsiteY0" fmla="*/ 0 h 6988629"/>
              <a:gd name="connsiteX1" fmla="*/ 5068286 w 5068286"/>
              <a:gd name="connsiteY1" fmla="*/ 59377 h 6988629"/>
              <a:gd name="connsiteX2" fmla="*/ 5068286 w 5068286"/>
              <a:gd name="connsiteY2" fmla="*/ 6917377 h 6988629"/>
              <a:gd name="connsiteX3" fmla="*/ 402003 w 5068286"/>
              <a:gd name="connsiteY3" fmla="*/ 6988629 h 6988629"/>
              <a:gd name="connsiteX4" fmla="*/ 1201167 w 5068286"/>
              <a:gd name="connsiteY4" fmla="*/ 4538931 h 6988629"/>
              <a:gd name="connsiteX5" fmla="*/ 0 w 5068286"/>
              <a:gd name="connsiteY5" fmla="*/ 0 h 6988629"/>
              <a:gd name="connsiteX0" fmla="*/ 0 w 5337645"/>
              <a:gd name="connsiteY0" fmla="*/ 0 h 6988629"/>
              <a:gd name="connsiteX1" fmla="*/ 5337645 w 5337645"/>
              <a:gd name="connsiteY1" fmla="*/ 59377 h 6988629"/>
              <a:gd name="connsiteX2" fmla="*/ 5337645 w 5337645"/>
              <a:gd name="connsiteY2" fmla="*/ 6917377 h 6988629"/>
              <a:gd name="connsiteX3" fmla="*/ 671362 w 5337645"/>
              <a:gd name="connsiteY3" fmla="*/ 6988629 h 6988629"/>
              <a:gd name="connsiteX4" fmla="*/ 1470526 w 5337645"/>
              <a:gd name="connsiteY4" fmla="*/ 4538931 h 6988629"/>
              <a:gd name="connsiteX5" fmla="*/ 0 w 5337645"/>
              <a:gd name="connsiteY5" fmla="*/ 0 h 6988629"/>
              <a:gd name="connsiteX0" fmla="*/ 0 w 5337645"/>
              <a:gd name="connsiteY0" fmla="*/ 0 h 6988629"/>
              <a:gd name="connsiteX1" fmla="*/ 5337645 w 5337645"/>
              <a:gd name="connsiteY1" fmla="*/ 59377 h 6988629"/>
              <a:gd name="connsiteX2" fmla="*/ 5337645 w 5337645"/>
              <a:gd name="connsiteY2" fmla="*/ 6917377 h 6988629"/>
              <a:gd name="connsiteX3" fmla="*/ 671362 w 5337645"/>
              <a:gd name="connsiteY3" fmla="*/ 6988629 h 6988629"/>
              <a:gd name="connsiteX4" fmla="*/ 1314583 w 5337645"/>
              <a:gd name="connsiteY4" fmla="*/ 4528298 h 6988629"/>
              <a:gd name="connsiteX5" fmla="*/ 0 w 5337645"/>
              <a:gd name="connsiteY5" fmla="*/ 0 h 6988629"/>
              <a:gd name="connsiteX0" fmla="*/ 0 w 5337645"/>
              <a:gd name="connsiteY0" fmla="*/ 0 h 6977997"/>
              <a:gd name="connsiteX1" fmla="*/ 5337645 w 5337645"/>
              <a:gd name="connsiteY1" fmla="*/ 59377 h 6977997"/>
              <a:gd name="connsiteX2" fmla="*/ 5337645 w 5337645"/>
              <a:gd name="connsiteY2" fmla="*/ 6917377 h 6977997"/>
              <a:gd name="connsiteX3" fmla="*/ 515419 w 5337645"/>
              <a:gd name="connsiteY3" fmla="*/ 6977997 h 6977997"/>
              <a:gd name="connsiteX4" fmla="*/ 1314583 w 5337645"/>
              <a:gd name="connsiteY4" fmla="*/ 4528298 h 6977997"/>
              <a:gd name="connsiteX5" fmla="*/ 0 w 5337645"/>
              <a:gd name="connsiteY5" fmla="*/ 0 h 69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37645" h="6977997">
                <a:moveTo>
                  <a:pt x="0" y="0"/>
                </a:moveTo>
                <a:lnTo>
                  <a:pt x="5337645" y="59377"/>
                </a:lnTo>
                <a:lnTo>
                  <a:pt x="5337645" y="6917377"/>
                </a:lnTo>
                <a:lnTo>
                  <a:pt x="515419" y="6977997"/>
                </a:lnTo>
                <a:lnTo>
                  <a:pt x="1314583" y="4528298"/>
                </a:lnTo>
                <a:cubicBezTo>
                  <a:pt x="919472" y="3082615"/>
                  <a:pt x="395111" y="1445683"/>
                  <a:pt x="0" y="0"/>
                </a:cubicBezTo>
                <a:close/>
              </a:path>
            </a:pathLst>
          </a:custGeom>
          <a:noFill/>
          <a:ln>
            <a:noFill/>
          </a:ln>
        </p:spPr>
        <p:txBody>
          <a:bodyPr wrap="square" tIns="365760"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9" name="Subtitle 2"/>
          <p:cNvSpPr>
            <a:spLocks noGrp="1"/>
          </p:cNvSpPr>
          <p:nvPr>
            <p:ph type="subTitle" idx="1"/>
          </p:nvPr>
        </p:nvSpPr>
        <p:spPr>
          <a:xfrm>
            <a:off x="545265" y="4586488"/>
            <a:ext cx="4964886" cy="947413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>
              <a:buNone/>
              <a:defRPr sz="2400">
                <a:solidFill>
                  <a:srgbClr val="000000"/>
                </a:solidFill>
                <a:latin typeface="+mj-lt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545265" y="1920436"/>
            <a:ext cx="4949373" cy="2560320"/>
          </a:xfrm>
        </p:spPr>
        <p:txBody>
          <a:bodyPr lIns="0" tIns="0" rIns="0" bIns="0" anchor="b" anchorCtr="0">
            <a:noAutofit/>
          </a:bodyPr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endParaRPr lang="en-US" sz="4000" dirty="0"/>
          </a:p>
        </p:txBody>
      </p:sp>
      <p:sp>
        <p:nvSpPr>
          <p:cNvPr id="7" name="Freeform 6"/>
          <p:cNvSpPr>
            <a:spLocks/>
          </p:cNvSpPr>
          <p:nvPr userDrawn="1"/>
        </p:nvSpPr>
        <p:spPr bwMode="auto">
          <a:xfrm>
            <a:off x="5123817" y="-45244"/>
            <a:ext cx="1042977" cy="6933403"/>
          </a:xfrm>
          <a:custGeom>
            <a:avLst/>
            <a:gdLst>
              <a:gd name="connsiteX0" fmla="*/ 0 w 1031071"/>
              <a:gd name="connsiteY0" fmla="*/ 0 h 6866732"/>
              <a:gd name="connsiteX1" fmla="*/ 142071 w 1031071"/>
              <a:gd name="connsiteY1" fmla="*/ 2382 h 6866732"/>
              <a:gd name="connsiteX2" fmla="*/ 1031071 w 1031071"/>
              <a:gd name="connsiteY2" fmla="*/ 4490024 h 6866732"/>
              <a:gd name="connsiteX3" fmla="*/ 452494 w 1031071"/>
              <a:gd name="connsiteY3" fmla="*/ 6866732 h 6866732"/>
              <a:gd name="connsiteX4" fmla="*/ 336617 w 1031071"/>
              <a:gd name="connsiteY4" fmla="*/ 6866732 h 6866732"/>
              <a:gd name="connsiteX5" fmla="*/ 915194 w 1031071"/>
              <a:gd name="connsiteY5" fmla="*/ 4490024 h 6866732"/>
              <a:gd name="connsiteX6" fmla="*/ 0 w 1031071"/>
              <a:gd name="connsiteY6" fmla="*/ 0 h 6866732"/>
              <a:gd name="connsiteX0" fmla="*/ 0 w 1031071"/>
              <a:gd name="connsiteY0" fmla="*/ 21431 h 6888163"/>
              <a:gd name="connsiteX1" fmla="*/ 82540 w 1031071"/>
              <a:gd name="connsiteY1" fmla="*/ 0 h 6888163"/>
              <a:gd name="connsiteX2" fmla="*/ 1031071 w 1031071"/>
              <a:gd name="connsiteY2" fmla="*/ 4511455 h 6888163"/>
              <a:gd name="connsiteX3" fmla="*/ 452494 w 1031071"/>
              <a:gd name="connsiteY3" fmla="*/ 6888163 h 6888163"/>
              <a:gd name="connsiteX4" fmla="*/ 336617 w 1031071"/>
              <a:gd name="connsiteY4" fmla="*/ 6888163 h 6888163"/>
              <a:gd name="connsiteX5" fmla="*/ 915194 w 1031071"/>
              <a:gd name="connsiteY5" fmla="*/ 4511455 h 6888163"/>
              <a:gd name="connsiteX6" fmla="*/ 0 w 1031071"/>
              <a:gd name="connsiteY6" fmla="*/ 21431 h 6888163"/>
              <a:gd name="connsiteX0" fmla="*/ 0 w 1031071"/>
              <a:gd name="connsiteY0" fmla="*/ 42860 h 6909592"/>
              <a:gd name="connsiteX1" fmla="*/ 29208 w 1031071"/>
              <a:gd name="connsiteY1" fmla="*/ 0 h 6909592"/>
              <a:gd name="connsiteX2" fmla="*/ 82540 w 1031071"/>
              <a:gd name="connsiteY2" fmla="*/ 21429 h 6909592"/>
              <a:gd name="connsiteX3" fmla="*/ 1031071 w 1031071"/>
              <a:gd name="connsiteY3" fmla="*/ 4532884 h 6909592"/>
              <a:gd name="connsiteX4" fmla="*/ 452494 w 1031071"/>
              <a:gd name="connsiteY4" fmla="*/ 6909592 h 6909592"/>
              <a:gd name="connsiteX5" fmla="*/ 336617 w 1031071"/>
              <a:gd name="connsiteY5" fmla="*/ 6909592 h 6909592"/>
              <a:gd name="connsiteX6" fmla="*/ 915194 w 1031071"/>
              <a:gd name="connsiteY6" fmla="*/ 4532884 h 6909592"/>
              <a:gd name="connsiteX7" fmla="*/ 0 w 1031071"/>
              <a:gd name="connsiteY7" fmla="*/ 42860 h 6909592"/>
              <a:gd name="connsiteX0" fmla="*/ 0 w 1031071"/>
              <a:gd name="connsiteY0" fmla="*/ 104775 h 6971507"/>
              <a:gd name="connsiteX1" fmla="*/ 29208 w 1031071"/>
              <a:gd name="connsiteY1" fmla="*/ 61915 h 6971507"/>
              <a:gd name="connsiteX2" fmla="*/ 70634 w 1031071"/>
              <a:gd name="connsiteY2" fmla="*/ 0 h 6971507"/>
              <a:gd name="connsiteX3" fmla="*/ 1031071 w 1031071"/>
              <a:gd name="connsiteY3" fmla="*/ 4594799 h 6971507"/>
              <a:gd name="connsiteX4" fmla="*/ 452494 w 1031071"/>
              <a:gd name="connsiteY4" fmla="*/ 6971507 h 6971507"/>
              <a:gd name="connsiteX5" fmla="*/ 336617 w 1031071"/>
              <a:gd name="connsiteY5" fmla="*/ 6971507 h 6971507"/>
              <a:gd name="connsiteX6" fmla="*/ 915194 w 1031071"/>
              <a:gd name="connsiteY6" fmla="*/ 4594799 h 6971507"/>
              <a:gd name="connsiteX7" fmla="*/ 0 w 1031071"/>
              <a:gd name="connsiteY7" fmla="*/ 104775 h 6971507"/>
              <a:gd name="connsiteX0" fmla="*/ 0 w 1031071"/>
              <a:gd name="connsiteY0" fmla="*/ 42860 h 6909592"/>
              <a:gd name="connsiteX1" fmla="*/ 29208 w 1031071"/>
              <a:gd name="connsiteY1" fmla="*/ 0 h 6909592"/>
              <a:gd name="connsiteX2" fmla="*/ 58728 w 1031071"/>
              <a:gd name="connsiteY2" fmla="*/ 121442 h 6909592"/>
              <a:gd name="connsiteX3" fmla="*/ 1031071 w 1031071"/>
              <a:gd name="connsiteY3" fmla="*/ 4532884 h 6909592"/>
              <a:gd name="connsiteX4" fmla="*/ 452494 w 1031071"/>
              <a:gd name="connsiteY4" fmla="*/ 6909592 h 6909592"/>
              <a:gd name="connsiteX5" fmla="*/ 336617 w 1031071"/>
              <a:gd name="connsiteY5" fmla="*/ 6909592 h 6909592"/>
              <a:gd name="connsiteX6" fmla="*/ 915194 w 1031071"/>
              <a:gd name="connsiteY6" fmla="*/ 4532884 h 6909592"/>
              <a:gd name="connsiteX7" fmla="*/ 0 w 1031071"/>
              <a:gd name="connsiteY7" fmla="*/ 42860 h 6909592"/>
              <a:gd name="connsiteX0" fmla="*/ 0 w 1031071"/>
              <a:gd name="connsiteY0" fmla="*/ 42860 h 6909592"/>
              <a:gd name="connsiteX1" fmla="*/ 29208 w 1031071"/>
              <a:gd name="connsiteY1" fmla="*/ 0 h 6909592"/>
              <a:gd name="connsiteX2" fmla="*/ 89684 w 1031071"/>
              <a:gd name="connsiteY2" fmla="*/ 11905 h 6909592"/>
              <a:gd name="connsiteX3" fmla="*/ 1031071 w 1031071"/>
              <a:gd name="connsiteY3" fmla="*/ 4532884 h 6909592"/>
              <a:gd name="connsiteX4" fmla="*/ 452494 w 1031071"/>
              <a:gd name="connsiteY4" fmla="*/ 6909592 h 6909592"/>
              <a:gd name="connsiteX5" fmla="*/ 336617 w 1031071"/>
              <a:gd name="connsiteY5" fmla="*/ 6909592 h 6909592"/>
              <a:gd name="connsiteX6" fmla="*/ 915194 w 1031071"/>
              <a:gd name="connsiteY6" fmla="*/ 4532884 h 6909592"/>
              <a:gd name="connsiteX7" fmla="*/ 0 w 1031071"/>
              <a:gd name="connsiteY7" fmla="*/ 42860 h 6909592"/>
              <a:gd name="connsiteX0" fmla="*/ 0 w 1031071"/>
              <a:gd name="connsiteY0" fmla="*/ 42860 h 6909592"/>
              <a:gd name="connsiteX1" fmla="*/ 29208 w 1031071"/>
              <a:gd name="connsiteY1" fmla="*/ 0 h 6909592"/>
              <a:gd name="connsiteX2" fmla="*/ 89684 w 1031071"/>
              <a:gd name="connsiteY2" fmla="*/ 11905 h 6909592"/>
              <a:gd name="connsiteX3" fmla="*/ 1031071 w 1031071"/>
              <a:gd name="connsiteY3" fmla="*/ 4532884 h 6909592"/>
              <a:gd name="connsiteX4" fmla="*/ 452494 w 1031071"/>
              <a:gd name="connsiteY4" fmla="*/ 6909592 h 6909592"/>
              <a:gd name="connsiteX5" fmla="*/ 336617 w 1031071"/>
              <a:gd name="connsiteY5" fmla="*/ 6909592 h 6909592"/>
              <a:gd name="connsiteX6" fmla="*/ 979488 w 1031071"/>
              <a:gd name="connsiteY6" fmla="*/ 4532884 h 6909592"/>
              <a:gd name="connsiteX7" fmla="*/ 0 w 1031071"/>
              <a:gd name="connsiteY7" fmla="*/ 42860 h 6909592"/>
              <a:gd name="connsiteX0" fmla="*/ 0 w 1031071"/>
              <a:gd name="connsiteY0" fmla="*/ 42860 h 6909592"/>
              <a:gd name="connsiteX1" fmla="*/ 29208 w 1031071"/>
              <a:gd name="connsiteY1" fmla="*/ 0 h 6909592"/>
              <a:gd name="connsiteX2" fmla="*/ 89684 w 1031071"/>
              <a:gd name="connsiteY2" fmla="*/ 11905 h 6909592"/>
              <a:gd name="connsiteX3" fmla="*/ 1031071 w 1031071"/>
              <a:gd name="connsiteY3" fmla="*/ 4532884 h 6909592"/>
              <a:gd name="connsiteX4" fmla="*/ 452494 w 1031071"/>
              <a:gd name="connsiteY4" fmla="*/ 6909592 h 6909592"/>
              <a:gd name="connsiteX5" fmla="*/ 336617 w 1031071"/>
              <a:gd name="connsiteY5" fmla="*/ 6909592 h 6909592"/>
              <a:gd name="connsiteX6" fmla="*/ 936626 w 1031071"/>
              <a:gd name="connsiteY6" fmla="*/ 4530503 h 6909592"/>
              <a:gd name="connsiteX7" fmla="*/ 0 w 1031071"/>
              <a:gd name="connsiteY7" fmla="*/ 42860 h 6909592"/>
              <a:gd name="connsiteX0" fmla="*/ 0 w 981065"/>
              <a:gd name="connsiteY0" fmla="*/ 42860 h 6909592"/>
              <a:gd name="connsiteX1" fmla="*/ 29208 w 981065"/>
              <a:gd name="connsiteY1" fmla="*/ 0 h 6909592"/>
              <a:gd name="connsiteX2" fmla="*/ 89684 w 981065"/>
              <a:gd name="connsiteY2" fmla="*/ 11905 h 6909592"/>
              <a:gd name="connsiteX3" fmla="*/ 981065 w 981065"/>
              <a:gd name="connsiteY3" fmla="*/ 4456684 h 6909592"/>
              <a:gd name="connsiteX4" fmla="*/ 452494 w 981065"/>
              <a:gd name="connsiteY4" fmla="*/ 6909592 h 6909592"/>
              <a:gd name="connsiteX5" fmla="*/ 336617 w 981065"/>
              <a:gd name="connsiteY5" fmla="*/ 6909592 h 6909592"/>
              <a:gd name="connsiteX6" fmla="*/ 936626 w 981065"/>
              <a:gd name="connsiteY6" fmla="*/ 4530503 h 6909592"/>
              <a:gd name="connsiteX7" fmla="*/ 0 w 981065"/>
              <a:gd name="connsiteY7" fmla="*/ 42860 h 6909592"/>
              <a:gd name="connsiteX0" fmla="*/ 0 w 1042977"/>
              <a:gd name="connsiteY0" fmla="*/ 42860 h 6909592"/>
              <a:gd name="connsiteX1" fmla="*/ 29208 w 1042977"/>
              <a:gd name="connsiteY1" fmla="*/ 0 h 6909592"/>
              <a:gd name="connsiteX2" fmla="*/ 89684 w 1042977"/>
              <a:gd name="connsiteY2" fmla="*/ 11905 h 6909592"/>
              <a:gd name="connsiteX3" fmla="*/ 1042977 w 1042977"/>
              <a:gd name="connsiteY3" fmla="*/ 4540028 h 6909592"/>
              <a:gd name="connsiteX4" fmla="*/ 452494 w 1042977"/>
              <a:gd name="connsiteY4" fmla="*/ 6909592 h 6909592"/>
              <a:gd name="connsiteX5" fmla="*/ 336617 w 1042977"/>
              <a:gd name="connsiteY5" fmla="*/ 6909592 h 6909592"/>
              <a:gd name="connsiteX6" fmla="*/ 936626 w 1042977"/>
              <a:gd name="connsiteY6" fmla="*/ 4530503 h 6909592"/>
              <a:gd name="connsiteX7" fmla="*/ 0 w 1042977"/>
              <a:gd name="connsiteY7" fmla="*/ 42860 h 6909592"/>
              <a:gd name="connsiteX0" fmla="*/ 0 w 1042977"/>
              <a:gd name="connsiteY0" fmla="*/ 42860 h 6909592"/>
              <a:gd name="connsiteX1" fmla="*/ 29208 w 1042977"/>
              <a:gd name="connsiteY1" fmla="*/ 0 h 6909592"/>
              <a:gd name="connsiteX2" fmla="*/ 89684 w 1042977"/>
              <a:gd name="connsiteY2" fmla="*/ 11905 h 6909592"/>
              <a:gd name="connsiteX3" fmla="*/ 1042977 w 1042977"/>
              <a:gd name="connsiteY3" fmla="*/ 4540028 h 6909592"/>
              <a:gd name="connsiteX4" fmla="*/ 452494 w 1042977"/>
              <a:gd name="connsiteY4" fmla="*/ 6909592 h 6909592"/>
              <a:gd name="connsiteX5" fmla="*/ 384242 w 1042977"/>
              <a:gd name="connsiteY5" fmla="*/ 6878636 h 6909592"/>
              <a:gd name="connsiteX6" fmla="*/ 936626 w 1042977"/>
              <a:gd name="connsiteY6" fmla="*/ 4530503 h 6909592"/>
              <a:gd name="connsiteX7" fmla="*/ 0 w 1042977"/>
              <a:gd name="connsiteY7" fmla="*/ 42860 h 6909592"/>
              <a:gd name="connsiteX0" fmla="*/ 0 w 1042977"/>
              <a:gd name="connsiteY0" fmla="*/ 42860 h 6909592"/>
              <a:gd name="connsiteX1" fmla="*/ 29208 w 1042977"/>
              <a:gd name="connsiteY1" fmla="*/ 0 h 6909592"/>
              <a:gd name="connsiteX2" fmla="*/ 89684 w 1042977"/>
              <a:gd name="connsiteY2" fmla="*/ 11905 h 6909592"/>
              <a:gd name="connsiteX3" fmla="*/ 1042977 w 1042977"/>
              <a:gd name="connsiteY3" fmla="*/ 4540028 h 6909592"/>
              <a:gd name="connsiteX4" fmla="*/ 452494 w 1042977"/>
              <a:gd name="connsiteY4" fmla="*/ 6909592 h 6909592"/>
              <a:gd name="connsiteX5" fmla="*/ 419961 w 1042977"/>
              <a:gd name="connsiteY5" fmla="*/ 6850061 h 6909592"/>
              <a:gd name="connsiteX6" fmla="*/ 936626 w 1042977"/>
              <a:gd name="connsiteY6" fmla="*/ 4530503 h 6909592"/>
              <a:gd name="connsiteX7" fmla="*/ 0 w 1042977"/>
              <a:gd name="connsiteY7" fmla="*/ 42860 h 6909592"/>
              <a:gd name="connsiteX0" fmla="*/ 0 w 1042977"/>
              <a:gd name="connsiteY0" fmla="*/ 42860 h 6916736"/>
              <a:gd name="connsiteX1" fmla="*/ 29208 w 1042977"/>
              <a:gd name="connsiteY1" fmla="*/ 0 h 6916736"/>
              <a:gd name="connsiteX2" fmla="*/ 89684 w 1042977"/>
              <a:gd name="connsiteY2" fmla="*/ 11905 h 6916736"/>
              <a:gd name="connsiteX3" fmla="*/ 1042977 w 1042977"/>
              <a:gd name="connsiteY3" fmla="*/ 4540028 h 6916736"/>
              <a:gd name="connsiteX4" fmla="*/ 452494 w 1042977"/>
              <a:gd name="connsiteY4" fmla="*/ 6909592 h 6916736"/>
              <a:gd name="connsiteX5" fmla="*/ 353286 w 1042977"/>
              <a:gd name="connsiteY5" fmla="*/ 6916736 h 6916736"/>
              <a:gd name="connsiteX6" fmla="*/ 936626 w 1042977"/>
              <a:gd name="connsiteY6" fmla="*/ 4530503 h 6916736"/>
              <a:gd name="connsiteX7" fmla="*/ 0 w 1042977"/>
              <a:gd name="connsiteY7" fmla="*/ 42860 h 6916736"/>
              <a:gd name="connsiteX0" fmla="*/ 0 w 1042977"/>
              <a:gd name="connsiteY0" fmla="*/ 42860 h 6916736"/>
              <a:gd name="connsiteX1" fmla="*/ 29208 w 1042977"/>
              <a:gd name="connsiteY1" fmla="*/ 0 h 6916736"/>
              <a:gd name="connsiteX2" fmla="*/ 89684 w 1042977"/>
              <a:gd name="connsiteY2" fmla="*/ 11905 h 6916736"/>
              <a:gd name="connsiteX3" fmla="*/ 1042977 w 1042977"/>
              <a:gd name="connsiteY3" fmla="*/ 4540028 h 6916736"/>
              <a:gd name="connsiteX4" fmla="*/ 414394 w 1042977"/>
              <a:gd name="connsiteY4" fmla="*/ 6821485 h 6916736"/>
              <a:gd name="connsiteX5" fmla="*/ 353286 w 1042977"/>
              <a:gd name="connsiteY5" fmla="*/ 6916736 h 6916736"/>
              <a:gd name="connsiteX6" fmla="*/ 936626 w 1042977"/>
              <a:gd name="connsiteY6" fmla="*/ 4530503 h 6916736"/>
              <a:gd name="connsiteX7" fmla="*/ 0 w 1042977"/>
              <a:gd name="connsiteY7" fmla="*/ 42860 h 6916736"/>
              <a:gd name="connsiteX0" fmla="*/ 0 w 1042977"/>
              <a:gd name="connsiteY0" fmla="*/ 42860 h 6933403"/>
              <a:gd name="connsiteX1" fmla="*/ 29208 w 1042977"/>
              <a:gd name="connsiteY1" fmla="*/ 0 h 6933403"/>
              <a:gd name="connsiteX2" fmla="*/ 89684 w 1042977"/>
              <a:gd name="connsiteY2" fmla="*/ 11905 h 6933403"/>
              <a:gd name="connsiteX3" fmla="*/ 1042977 w 1042977"/>
              <a:gd name="connsiteY3" fmla="*/ 4540028 h 6933403"/>
              <a:gd name="connsiteX4" fmla="*/ 452494 w 1042977"/>
              <a:gd name="connsiteY4" fmla="*/ 6933403 h 6933403"/>
              <a:gd name="connsiteX5" fmla="*/ 353286 w 1042977"/>
              <a:gd name="connsiteY5" fmla="*/ 6916736 h 6933403"/>
              <a:gd name="connsiteX6" fmla="*/ 936626 w 1042977"/>
              <a:gd name="connsiteY6" fmla="*/ 4530503 h 6933403"/>
              <a:gd name="connsiteX7" fmla="*/ 0 w 1042977"/>
              <a:gd name="connsiteY7" fmla="*/ 42860 h 6933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42977" h="6933403">
                <a:moveTo>
                  <a:pt x="0" y="42860"/>
                </a:moveTo>
                <a:cubicBezTo>
                  <a:pt x="24024" y="35717"/>
                  <a:pt x="5184" y="7143"/>
                  <a:pt x="29208" y="0"/>
                </a:cubicBezTo>
                <a:lnTo>
                  <a:pt x="89684" y="11905"/>
                </a:lnTo>
                <a:lnTo>
                  <a:pt x="1042977" y="4540028"/>
                </a:lnTo>
                <a:lnTo>
                  <a:pt x="452494" y="6933403"/>
                </a:lnTo>
                <a:lnTo>
                  <a:pt x="353286" y="6916736"/>
                </a:lnTo>
                <a:lnTo>
                  <a:pt x="936626" y="4530503"/>
                </a:lnTo>
                <a:cubicBezTo>
                  <a:pt x="640293" y="3034622"/>
                  <a:pt x="296333" y="1538741"/>
                  <a:pt x="0" y="4286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z="1800" dirty="0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8791" y="485739"/>
            <a:ext cx="1685925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Mkoch\Desktop\black-logo large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99" y="5588155"/>
            <a:ext cx="1541463" cy="938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1499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40" y="1171575"/>
            <a:ext cx="7200900" cy="4343400"/>
          </a:xfrm>
          <a:prstGeom prst="rect">
            <a:avLst/>
          </a:prstGeom>
        </p:spPr>
        <p:txBody>
          <a:bodyPr lIns="0" tIns="0" rIns="0" bIns="0"/>
          <a:lstStyle>
            <a:lvl1pPr marL="285750" indent="-285750">
              <a:spcBef>
                <a:spcPts val="500"/>
              </a:spcBef>
              <a:buFont typeface="Wingdings 3" panose="05040102010807070707" pitchFamily="18" charset="2"/>
              <a:buChar char=""/>
              <a:defRPr sz="1600">
                <a:solidFill>
                  <a:srgbClr val="000000"/>
                </a:solidFill>
              </a:defRPr>
            </a:lvl1pPr>
            <a:lvl2pPr marL="548640" indent="-228600">
              <a:spcBef>
                <a:spcPts val="500"/>
              </a:spcBef>
              <a:buClr>
                <a:srgbClr val="000000"/>
              </a:buClr>
              <a:buSzPct val="110000"/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</a:defRPr>
            </a:lvl2pPr>
            <a:lvl3pPr marL="822960" indent="-228600">
              <a:buClr>
                <a:srgbClr val="FF0000"/>
              </a:buClr>
              <a:buFont typeface="Calibri" panose="020F0502020204030204" pitchFamily="34" charset="0"/>
              <a:buChar char="-"/>
              <a:defRPr sz="1600">
                <a:solidFill>
                  <a:srgbClr val="000000"/>
                </a:solidFill>
              </a:defRPr>
            </a:lvl3pPr>
            <a:lvl4pPr marL="1097280" indent="-228600">
              <a:buClr>
                <a:srgbClr val="FF0000"/>
              </a:buClr>
              <a:buFont typeface="Calibri" panose="020F0502020204030204" pitchFamily="34" charset="0"/>
              <a:buChar char="-"/>
              <a:defRPr sz="1600">
                <a:solidFill>
                  <a:srgbClr val="000000"/>
                </a:solidFill>
              </a:defRPr>
            </a:lvl4pPr>
            <a:lvl5pPr marL="1325880" indent="-228600">
              <a:buClr>
                <a:srgbClr val="FF0000"/>
              </a:buClr>
              <a:buFont typeface="Calibri" panose="020F0502020204030204" pitchFamily="34" charset="0"/>
              <a:buChar char="-"/>
              <a:defRPr sz="160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7446" y="542401"/>
            <a:ext cx="4682402" cy="274320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Page </a:t>
            </a:r>
            <a:fld id="{A7F8E3F6-DE14-48B2-B2BC-6FABA9630FB8}" type="slidenum">
              <a:rPr lang="en-US" smtClean="0"/>
              <a:pPr/>
              <a:t>‹#›</a:t>
            </a:fld>
            <a:r>
              <a:rPr lang="en-US" dirty="0" smtClean="0"/>
              <a:t> | © </a:t>
            </a:r>
            <a:r>
              <a:rPr lang="en-US" dirty="0" err="1" smtClean="0"/>
              <a:t>Magid</a:t>
            </a:r>
            <a:endParaRPr lang="en-US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38340" y="255134"/>
            <a:ext cx="8699498" cy="52591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6182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white">
          <a:xfrm>
            <a:off x="0" y="0"/>
            <a:ext cx="9144000" cy="907867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866776"/>
            <a:ext cx="9144000" cy="45719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8340" y="255134"/>
            <a:ext cx="8699498" cy="52591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10377" y="6411574"/>
            <a:ext cx="1110529" cy="27432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00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fld id="{A79A3335-6331-4872-A8B7-ECD55539F4D0}" type="datetimeFigureOut">
              <a:rPr lang="en-US" smtClean="0"/>
              <a:pPr/>
              <a:t>3/19/2015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340" y="6411574"/>
            <a:ext cx="4682402" cy="27432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10540" y="6411574"/>
            <a:ext cx="1028700" cy="27432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00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fld id="{A7F8E3F6-DE14-48B2-B2BC-6FABA9630FB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2" descr="C:\Users\Mkoch\Desktop\black-logo.png"/>
          <p:cNvPicPr>
            <a:picLocks noChangeAspect="1" noChangeArrowheads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3056" y="6068553"/>
            <a:ext cx="1067713" cy="64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Mkoch\Desktop\M---Magid-Webinars.png"/>
          <p:cNvPicPr>
            <a:picLocks noChangeAspect="1" noChangeArrowheads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075" y="301533"/>
            <a:ext cx="1685925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473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9" r:id="rId2"/>
    <p:sldLayoutId id="2147483671" r:id="rId3"/>
    <p:sldLayoutId id="2147483668" r:id="rId4"/>
    <p:sldLayoutId id="2147483660" r:id="rId5"/>
    <p:sldLayoutId id="2147483654" r:id="rId6"/>
    <p:sldLayoutId id="2147483667" r:id="rId7"/>
    <p:sldLayoutId id="2147483666" r:id="rId8"/>
    <p:sldLayoutId id="2147483650" r:id="rId9"/>
    <p:sldLayoutId id="2147483652" r:id="rId10"/>
    <p:sldLayoutId id="2147483653" r:id="rId11"/>
    <p:sldLayoutId id="2147483655" r:id="rId12"/>
    <p:sldLayoutId id="2147483656" r:id="rId13"/>
    <p:sldLayoutId id="2147483657" r:id="rId14"/>
    <p:sldLayoutId id="2147483661" r:id="rId15"/>
    <p:sldLayoutId id="2147483670" r:id="rId16"/>
    <p:sldLayoutId id="2147483658" r:id="rId17"/>
    <p:sldLayoutId id="2147483659" r:id="rId1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3200" kern="1200" dirty="0">
          <a:solidFill>
            <a:schemeClr val="bg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274320" indent="-274320" algn="l" defTabSz="914400" rtl="0" eaLnBrk="1" latinLnBrk="0" hangingPunct="1">
        <a:lnSpc>
          <a:spcPct val="90000"/>
        </a:lnSpc>
        <a:spcBef>
          <a:spcPts val="1800"/>
        </a:spcBef>
        <a:buClr>
          <a:srgbClr val="FF0000"/>
        </a:buClr>
        <a:buFont typeface="Wingdings 3" panose="05040102010807070707" pitchFamily="18" charset="2"/>
        <a:buChar char=""/>
        <a:defRPr sz="2400" kern="1200">
          <a:solidFill>
            <a:schemeClr val="tx2"/>
          </a:solidFill>
          <a:latin typeface="+mj-lt"/>
          <a:ea typeface="+mn-ea"/>
          <a:cs typeface="Arial" panose="020B0604020202020204" pitchFamily="34" charset="0"/>
        </a:defRPr>
      </a:lvl1pPr>
      <a:lvl2pPr marL="54864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FF0000"/>
        </a:buClr>
        <a:buSzPct val="125000"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j-lt"/>
          <a:ea typeface="+mn-ea"/>
          <a:cs typeface="Arial" panose="020B0604020202020204" pitchFamily="34" charset="0"/>
        </a:defRPr>
      </a:lvl2pPr>
      <a:lvl3pPr marL="82296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j-lt"/>
          <a:ea typeface="+mn-ea"/>
          <a:cs typeface="Arial" panose="020B0604020202020204" pitchFamily="34" charset="0"/>
        </a:defRPr>
      </a:lvl3pPr>
      <a:lvl4pPr marL="109728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j-lt"/>
          <a:ea typeface="+mn-ea"/>
          <a:cs typeface="Arial" panose="020B0604020202020204" pitchFamily="34" charset="0"/>
        </a:defRPr>
      </a:lvl4pPr>
      <a:lvl5pPr marL="132588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j-lt"/>
          <a:ea typeface="+mn-ea"/>
          <a:cs typeface="Arial" panose="020B0604020202020204" pitchFamily="34" charset="0"/>
        </a:defRPr>
      </a:lvl5pPr>
      <a:lvl6pPr marL="155448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78308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4028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7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17.pn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microsoft.com/office/2007/relationships/media" Target="../media/media1.wmv"/><Relationship Id="rId1" Type="http://schemas.openxmlformats.org/officeDocument/2006/relationships/video" Target="NULL" TargetMode="External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video" Target="../media/media2.mpg"/><Relationship Id="rId1" Type="http://schemas.microsoft.com/office/2007/relationships/media" Target="../media/media2.mp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NFPA </a:t>
            </a:r>
            <a:r>
              <a:rPr lang="en-US" dirty="0"/>
              <a:t>70E 2015 &amp; OSHA 1910.269 Update – Maximize Your Options</a:t>
            </a: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-2589918" y="825670"/>
            <a:ext cx="4682402" cy="27432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 smtClean="0"/>
              <a:t>Page </a:t>
            </a:r>
            <a:fld id="{A7F8E3F6-DE14-48B2-B2BC-6FABA9630FB8}" type="slidenum">
              <a:rPr lang="en-US" sz="1000" smtClean="0"/>
              <a:pPr/>
              <a:t>1</a:t>
            </a:fld>
            <a:r>
              <a:rPr lang="en-US" sz="1000" dirty="0" smtClean="0"/>
              <a:t> | © </a:t>
            </a:r>
            <a:r>
              <a:rPr lang="en-US" sz="1000" dirty="0" err="1" smtClean="0"/>
              <a:t>Magid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542898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Required </a:t>
            </a:r>
            <a:r>
              <a:rPr lang="en-US" dirty="0"/>
              <a:t>where incident energy is greater than 1.2cal/cm² to 12cal/cm²</a:t>
            </a:r>
          </a:p>
          <a:p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half" idx="14"/>
          </p:nvPr>
        </p:nvSpPr>
        <p:spPr/>
        <p:txBody>
          <a:bodyPr>
            <a:noAutofit/>
          </a:bodyPr>
          <a:lstStyle/>
          <a:p>
            <a:r>
              <a:rPr lang="en-US" dirty="0"/>
              <a:t>Non-AR garments worn underneath AR clothing must be made of all-natural, non-melting fibers. </a:t>
            </a:r>
          </a:p>
        </p:txBody>
      </p:sp>
      <p:pic>
        <p:nvPicPr>
          <p:cNvPr id="20" name="Picture Placeholder 19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47" b="12547"/>
          <a:stretch>
            <a:fillRect/>
          </a:stretch>
        </p:blipFill>
        <p:spPr>
          <a:solidFill>
            <a:schemeClr val="tx1">
              <a:lumMod val="20000"/>
              <a:lumOff val="80000"/>
            </a:schemeClr>
          </a:solidFill>
        </p:spPr>
      </p:pic>
      <p:pic>
        <p:nvPicPr>
          <p:cNvPr id="19" name="Picture Placeholder 18"/>
          <p:cNvPicPr>
            <a:picLocks noGrp="1" noChangeAspect="1"/>
          </p:cNvPicPr>
          <p:nvPr>
            <p:ph type="pic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47" b="12547"/>
          <a:stretch>
            <a:fillRect/>
          </a:stretch>
        </p:blipFill>
        <p:spPr>
          <a:solidFill>
            <a:schemeClr val="tx1">
              <a:lumMod val="20000"/>
              <a:lumOff val="80000"/>
            </a:schemeClr>
          </a:solidFill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NFPA 70E 2015 Edition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35398" y="1191921"/>
            <a:ext cx="34272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b="1" baseline="30000" dirty="0"/>
              <a:t>ARC Rated Balaclava Requirements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926775" y="1191921"/>
            <a:ext cx="34272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b="1" baseline="30000" dirty="0"/>
              <a:t>Non-Melting Clothing Required Under AR Clothing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7446" y="542401"/>
            <a:ext cx="4682402" cy="274320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Page </a:t>
            </a:r>
            <a:fld id="{A7F8E3F6-DE14-48B2-B2BC-6FABA9630FB8}" type="slidenum">
              <a:rPr lang="en-US" smtClean="0"/>
              <a:pPr/>
              <a:t>10</a:t>
            </a:fld>
            <a:r>
              <a:rPr lang="en-US" dirty="0" smtClean="0"/>
              <a:t> | © </a:t>
            </a:r>
            <a:r>
              <a:rPr lang="en-US" dirty="0" err="1" smtClean="0"/>
              <a:t>Magid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041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16"/>
          <p:cNvSpPr>
            <a:spLocks noGrp="1"/>
          </p:cNvSpPr>
          <p:nvPr>
            <p:ph idx="1"/>
          </p:nvPr>
        </p:nvSpPr>
        <p:spPr>
          <a:xfrm>
            <a:off x="238340" y="1171574"/>
            <a:ext cx="3651272" cy="5215577"/>
          </a:xfrm>
        </p:spPr>
        <p:txBody>
          <a:bodyPr/>
          <a:lstStyle/>
          <a:p>
            <a:pPr marL="457200" lvl="0" indent="-457200">
              <a:spcBef>
                <a:spcPts val="1800"/>
              </a:spcBef>
              <a:buFont typeface="+mj-lt"/>
              <a:buAutoNum type="arabicPeriod"/>
            </a:pPr>
            <a:r>
              <a:rPr lang="en-US" sz="3200" dirty="0" smtClean="0"/>
              <a:t>Introduction of “AR” – Arc Rated</a:t>
            </a:r>
          </a:p>
          <a:p>
            <a:pPr marL="457200" lvl="0" indent="-457200">
              <a:spcBef>
                <a:spcPts val="1800"/>
              </a:spcBef>
              <a:buFont typeface="+mj-lt"/>
              <a:buAutoNum type="arabicPeriod"/>
            </a:pPr>
            <a:r>
              <a:rPr lang="en-US" sz="3200" dirty="0" smtClean="0"/>
              <a:t>New tuck in the shirt requirement</a:t>
            </a:r>
            <a:endParaRPr lang="en-US" sz="3200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NFPA 70E 2015 Edition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600502" y="4262339"/>
            <a:ext cx="2961563" cy="1733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aseline="30000" dirty="0"/>
              <a:t>Shirts are required to be tucked into pants. Shirts and </a:t>
            </a:r>
            <a:r>
              <a:rPr lang="en-US" sz="3200" baseline="30000" dirty="0" smtClean="0"/>
              <a:t>coveralls </a:t>
            </a:r>
            <a:r>
              <a:rPr lang="en-US" sz="3200" baseline="30000" dirty="0"/>
              <a:t>must be fastened at the wrist and closed at the neck.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3698546" y="186498"/>
            <a:ext cx="3829098" cy="6712446"/>
            <a:chOff x="3480178" y="186498"/>
            <a:chExt cx="3829098" cy="6712446"/>
          </a:xfrm>
        </p:grpSpPr>
        <p:pic>
          <p:nvPicPr>
            <p:cNvPr id="6146" name="Picture 2" descr="C:\Users\Mkoch\Desktop\tucking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80178" y="186498"/>
              <a:ext cx="3829098" cy="6712446"/>
            </a:xfrm>
            <a:prstGeom prst="rect">
              <a:avLst/>
            </a:prstGeom>
            <a:noFill/>
            <a:effectLst>
              <a:outerShdw blurRad="368300" dist="2032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Oval 26"/>
            <p:cNvSpPr/>
            <p:nvPr/>
          </p:nvSpPr>
          <p:spPr>
            <a:xfrm>
              <a:off x="4244454" y="4612536"/>
              <a:ext cx="723331" cy="723331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029200" y="1905000"/>
              <a:ext cx="723331" cy="723331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/>
            <p:cNvSpPr/>
            <p:nvPr/>
          </p:nvSpPr>
          <p:spPr>
            <a:xfrm>
              <a:off x="6585945" y="5334000"/>
              <a:ext cx="723331" cy="723331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7446" y="542401"/>
            <a:ext cx="4682402" cy="274320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Page </a:t>
            </a:r>
            <a:fld id="{A7F8E3F6-DE14-48B2-B2BC-6FABA9630FB8}" type="slidenum">
              <a:rPr lang="en-US" smtClean="0"/>
              <a:pPr/>
              <a:t>11</a:t>
            </a:fld>
            <a:r>
              <a:rPr lang="en-US" dirty="0" smtClean="0"/>
              <a:t> | © </a:t>
            </a:r>
            <a:r>
              <a:rPr lang="en-US" dirty="0" err="1" smtClean="0"/>
              <a:t>Magid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0351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38339" y="1171575"/>
            <a:ext cx="8155034" cy="6293750"/>
          </a:xfrm>
        </p:spPr>
        <p:txBody>
          <a:bodyPr/>
          <a:lstStyle/>
          <a:p>
            <a:pPr marL="0" lvl="0" indent="0">
              <a:buNone/>
            </a:pPr>
            <a:r>
              <a:rPr lang="en-US" sz="3200" b="1" dirty="0" smtClean="0"/>
              <a:t>6 Critical Changes Regarding FRC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Requirements effective </a:t>
            </a:r>
            <a:r>
              <a:rPr lang="en-US" b="1" dirty="0" smtClean="0">
                <a:solidFill>
                  <a:srgbClr val="FF0000"/>
                </a:solidFill>
              </a:rPr>
              <a:t>April 1, 2015</a:t>
            </a:r>
          </a:p>
          <a:p>
            <a:pPr marL="0" lvl="0" indent="0">
              <a:buNone/>
            </a:pPr>
            <a:endParaRPr lang="en-US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sz="3200" dirty="0" smtClean="0"/>
              <a:t>New Minimum Protection</a:t>
            </a:r>
          </a:p>
          <a:p>
            <a:pPr marL="777240" lvl="1">
              <a:spcAft>
                <a:spcPts val="500"/>
              </a:spcAft>
            </a:pPr>
            <a:r>
              <a:rPr lang="en-US" dirty="0" smtClean="0"/>
              <a:t>Employers must provide head-to-toe FR clothing with an arc rating greater than or equal to all hazards greater than 2 calories or for work above 600 volts. </a:t>
            </a:r>
          </a:p>
          <a:p>
            <a:pPr marL="777240" lvl="1"/>
            <a:r>
              <a:rPr lang="en-US" dirty="0" smtClean="0"/>
              <a:t>Workers will now be required to wear FR pants, balaclavas or face shields, boots and gloves.</a:t>
            </a:r>
          </a:p>
          <a:p>
            <a:pPr marL="514350" lvl="0" indent="-514350">
              <a:spcBef>
                <a:spcPts val="1800"/>
              </a:spcBef>
              <a:buFont typeface="+mj-lt"/>
              <a:buAutoNum type="arabicPeriod"/>
            </a:pPr>
            <a:r>
              <a:rPr lang="en-US" sz="3200" dirty="0" smtClean="0"/>
              <a:t>Arc Rated and FR Clothing Now Treated as PPE</a:t>
            </a:r>
          </a:p>
          <a:p>
            <a:pPr marL="777240" lvl="1"/>
            <a:r>
              <a:rPr lang="en-US" dirty="0"/>
              <a:t>This means the employer is now responsible for the cost of providing this equipment.</a:t>
            </a:r>
          </a:p>
          <a:p>
            <a:pPr marL="514350" lvl="0" indent="-514350">
              <a:spcBef>
                <a:spcPts val="1800"/>
              </a:spcBef>
              <a:buFont typeface="+mj-lt"/>
              <a:buAutoNum type="arabicPeriod"/>
            </a:pPr>
            <a:r>
              <a:rPr lang="en-US" sz="3200" dirty="0"/>
              <a:t>Indication of Support for Allowance Programs</a:t>
            </a:r>
          </a:p>
          <a:p>
            <a:pPr marL="777240" lvl="1"/>
            <a:r>
              <a:rPr lang="en-US" dirty="0"/>
              <a:t>Straightforward approach to compliance - Issue employee allowance in the amount of $455 annually and one-time new hire allowances of $1,534.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OSHA 29 CFR 1910.269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7446" y="542401"/>
            <a:ext cx="4682402" cy="274320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Page </a:t>
            </a:r>
            <a:fld id="{A7F8E3F6-DE14-48B2-B2BC-6FABA9630FB8}" type="slidenum">
              <a:rPr lang="en-US" smtClean="0"/>
              <a:pPr/>
              <a:t>12</a:t>
            </a:fld>
            <a:r>
              <a:rPr lang="en-US" dirty="0" smtClean="0"/>
              <a:t> | © </a:t>
            </a:r>
            <a:r>
              <a:rPr lang="en-US" dirty="0" err="1" smtClean="0"/>
              <a:t>Magid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8233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38339" y="1171575"/>
            <a:ext cx="7766974" cy="6089034"/>
          </a:xfrm>
        </p:spPr>
        <p:txBody>
          <a:bodyPr/>
          <a:lstStyle/>
          <a:p>
            <a:pPr marL="0" lvl="0" indent="0">
              <a:buNone/>
            </a:pPr>
            <a:r>
              <a:rPr lang="en-US" sz="3200" b="1" dirty="0" smtClean="0"/>
              <a:t>6 Critical Changes Regarding FRC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Requirements effective </a:t>
            </a:r>
            <a:r>
              <a:rPr lang="en-US" dirty="0" smtClean="0">
                <a:solidFill>
                  <a:srgbClr val="FF0000"/>
                </a:solidFill>
              </a:rPr>
              <a:t>April 1, 2015</a:t>
            </a:r>
          </a:p>
          <a:p>
            <a:pPr marL="0" lvl="0" indent="0">
              <a:buNone/>
            </a:pPr>
            <a:endParaRPr lang="en-US" dirty="0" smtClean="0"/>
          </a:p>
          <a:p>
            <a:pPr marL="514350" lvl="0" indent="-514350">
              <a:buFont typeface="+mj-lt"/>
              <a:buAutoNum type="arabicPeriod" startAt="4"/>
            </a:pPr>
            <a:r>
              <a:rPr lang="en-US" sz="3200" dirty="0" smtClean="0"/>
              <a:t>OSHA Supports Home Laundering </a:t>
            </a:r>
          </a:p>
          <a:p>
            <a:pPr marL="777240" lvl="1"/>
            <a:r>
              <a:rPr lang="en-US" dirty="0" smtClean="0"/>
              <a:t>The final rule does not require employers to </a:t>
            </a:r>
            <a:br>
              <a:rPr lang="en-US" dirty="0" smtClean="0"/>
            </a:br>
            <a:r>
              <a:rPr lang="en-US" dirty="0" smtClean="0"/>
              <a:t>launder protective clothing for employees.</a:t>
            </a:r>
          </a:p>
          <a:p>
            <a:pPr marL="514350" lvl="0" indent="-514350">
              <a:spcBef>
                <a:spcPts val="1800"/>
              </a:spcBef>
              <a:buFont typeface="+mj-lt"/>
              <a:buAutoNum type="arabicPeriod" startAt="5"/>
            </a:pPr>
            <a:r>
              <a:rPr lang="en-US" sz="3200" dirty="0" smtClean="0"/>
              <a:t>Employer Responsibility for </a:t>
            </a:r>
            <a:br>
              <a:rPr lang="en-US" sz="3200" dirty="0" smtClean="0"/>
            </a:br>
            <a:r>
              <a:rPr lang="en-US" sz="3200" dirty="0" smtClean="0"/>
              <a:t>Care &amp; Maintenance of FR Clothing</a:t>
            </a:r>
          </a:p>
          <a:p>
            <a:pPr marL="777240" lvl="1">
              <a:spcAft>
                <a:spcPts val="500"/>
              </a:spcAft>
            </a:pPr>
            <a:r>
              <a:rPr lang="en-US" dirty="0"/>
              <a:t>If employers rely on home laundering of FR clothing, they must train </a:t>
            </a:r>
            <a:br>
              <a:rPr lang="en-US" dirty="0"/>
            </a:br>
            <a:r>
              <a:rPr lang="en-US" dirty="0"/>
              <a:t>their employees in proper laundering procedures and techniques.</a:t>
            </a:r>
          </a:p>
          <a:p>
            <a:pPr marL="777240" lvl="1"/>
            <a:r>
              <a:rPr lang="en-US" dirty="0"/>
              <a:t>Employers must inspect the clothing on a regular basis </a:t>
            </a:r>
            <a:br>
              <a:rPr lang="en-US" dirty="0"/>
            </a:br>
            <a:r>
              <a:rPr lang="en-US" dirty="0"/>
              <a:t>to ensure that it is not in need of repair or replacement.</a:t>
            </a:r>
          </a:p>
          <a:p>
            <a:pPr marL="514350" lvl="0" indent="-514350">
              <a:spcBef>
                <a:spcPts val="1800"/>
              </a:spcBef>
              <a:buFont typeface="+mj-lt"/>
              <a:buAutoNum type="arabicPeriod" startAt="5"/>
            </a:pPr>
            <a:r>
              <a:rPr lang="en-US" sz="3200" dirty="0" smtClean="0"/>
              <a:t>Cost of Changes to 1910.269 for Employers</a:t>
            </a:r>
          </a:p>
          <a:p>
            <a:pPr marL="777240" lvl="1"/>
            <a:r>
              <a:rPr lang="en-US" dirty="0"/>
              <a:t>OSHA believes the total estimated cost for FR clothing at an annualized cost </a:t>
            </a:r>
            <a:br>
              <a:rPr lang="en-US" dirty="0"/>
            </a:br>
            <a:r>
              <a:rPr lang="en-US" dirty="0"/>
              <a:t>of approximately $452.88 per employee (based on 8 sets lasting 3+ years).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OSHA 29 CFR 1910.269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7446" y="542401"/>
            <a:ext cx="4682402" cy="274320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Page </a:t>
            </a:r>
            <a:fld id="{A7F8E3F6-DE14-48B2-B2BC-6FABA9630FB8}" type="slidenum">
              <a:rPr lang="en-US" smtClean="0"/>
              <a:pPr/>
              <a:t>13</a:t>
            </a:fld>
            <a:r>
              <a:rPr lang="en-US" dirty="0" smtClean="0"/>
              <a:t> | © </a:t>
            </a:r>
            <a:r>
              <a:rPr lang="en-US" dirty="0" err="1" smtClean="0"/>
              <a:t>Magid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82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Placeholder 18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3" r="6873"/>
          <a:stretch>
            <a:fillRect/>
          </a:stretch>
        </p:blipFill>
        <p:spPr/>
      </p:pic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545266" y="1920436"/>
            <a:ext cx="5345172" cy="2560320"/>
          </a:xfrm>
        </p:spPr>
        <p:txBody>
          <a:bodyPr/>
          <a:lstStyle/>
          <a:p>
            <a:r>
              <a:rPr lang="en-US" dirty="0" smtClean="0"/>
              <a:t>Managing Your Protective AR/FR Clothing Assets</a:t>
            </a:r>
            <a:endParaRPr lang="en-US" dirty="0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123817" y="-45244"/>
            <a:ext cx="1042977" cy="6933403"/>
          </a:xfrm>
          <a:custGeom>
            <a:avLst/>
            <a:gdLst>
              <a:gd name="connsiteX0" fmla="*/ 0 w 1031071"/>
              <a:gd name="connsiteY0" fmla="*/ 0 h 6866732"/>
              <a:gd name="connsiteX1" fmla="*/ 142071 w 1031071"/>
              <a:gd name="connsiteY1" fmla="*/ 2382 h 6866732"/>
              <a:gd name="connsiteX2" fmla="*/ 1031071 w 1031071"/>
              <a:gd name="connsiteY2" fmla="*/ 4490024 h 6866732"/>
              <a:gd name="connsiteX3" fmla="*/ 452494 w 1031071"/>
              <a:gd name="connsiteY3" fmla="*/ 6866732 h 6866732"/>
              <a:gd name="connsiteX4" fmla="*/ 336617 w 1031071"/>
              <a:gd name="connsiteY4" fmla="*/ 6866732 h 6866732"/>
              <a:gd name="connsiteX5" fmla="*/ 915194 w 1031071"/>
              <a:gd name="connsiteY5" fmla="*/ 4490024 h 6866732"/>
              <a:gd name="connsiteX6" fmla="*/ 0 w 1031071"/>
              <a:gd name="connsiteY6" fmla="*/ 0 h 6866732"/>
              <a:gd name="connsiteX0" fmla="*/ 0 w 1031071"/>
              <a:gd name="connsiteY0" fmla="*/ 21431 h 6888163"/>
              <a:gd name="connsiteX1" fmla="*/ 82540 w 1031071"/>
              <a:gd name="connsiteY1" fmla="*/ 0 h 6888163"/>
              <a:gd name="connsiteX2" fmla="*/ 1031071 w 1031071"/>
              <a:gd name="connsiteY2" fmla="*/ 4511455 h 6888163"/>
              <a:gd name="connsiteX3" fmla="*/ 452494 w 1031071"/>
              <a:gd name="connsiteY3" fmla="*/ 6888163 h 6888163"/>
              <a:gd name="connsiteX4" fmla="*/ 336617 w 1031071"/>
              <a:gd name="connsiteY4" fmla="*/ 6888163 h 6888163"/>
              <a:gd name="connsiteX5" fmla="*/ 915194 w 1031071"/>
              <a:gd name="connsiteY5" fmla="*/ 4511455 h 6888163"/>
              <a:gd name="connsiteX6" fmla="*/ 0 w 1031071"/>
              <a:gd name="connsiteY6" fmla="*/ 21431 h 6888163"/>
              <a:gd name="connsiteX0" fmla="*/ 0 w 1031071"/>
              <a:gd name="connsiteY0" fmla="*/ 42860 h 6909592"/>
              <a:gd name="connsiteX1" fmla="*/ 29208 w 1031071"/>
              <a:gd name="connsiteY1" fmla="*/ 0 h 6909592"/>
              <a:gd name="connsiteX2" fmla="*/ 82540 w 1031071"/>
              <a:gd name="connsiteY2" fmla="*/ 21429 h 6909592"/>
              <a:gd name="connsiteX3" fmla="*/ 1031071 w 1031071"/>
              <a:gd name="connsiteY3" fmla="*/ 4532884 h 6909592"/>
              <a:gd name="connsiteX4" fmla="*/ 452494 w 1031071"/>
              <a:gd name="connsiteY4" fmla="*/ 6909592 h 6909592"/>
              <a:gd name="connsiteX5" fmla="*/ 336617 w 1031071"/>
              <a:gd name="connsiteY5" fmla="*/ 6909592 h 6909592"/>
              <a:gd name="connsiteX6" fmla="*/ 915194 w 1031071"/>
              <a:gd name="connsiteY6" fmla="*/ 4532884 h 6909592"/>
              <a:gd name="connsiteX7" fmla="*/ 0 w 1031071"/>
              <a:gd name="connsiteY7" fmla="*/ 42860 h 6909592"/>
              <a:gd name="connsiteX0" fmla="*/ 0 w 1031071"/>
              <a:gd name="connsiteY0" fmla="*/ 104775 h 6971507"/>
              <a:gd name="connsiteX1" fmla="*/ 29208 w 1031071"/>
              <a:gd name="connsiteY1" fmla="*/ 61915 h 6971507"/>
              <a:gd name="connsiteX2" fmla="*/ 70634 w 1031071"/>
              <a:gd name="connsiteY2" fmla="*/ 0 h 6971507"/>
              <a:gd name="connsiteX3" fmla="*/ 1031071 w 1031071"/>
              <a:gd name="connsiteY3" fmla="*/ 4594799 h 6971507"/>
              <a:gd name="connsiteX4" fmla="*/ 452494 w 1031071"/>
              <a:gd name="connsiteY4" fmla="*/ 6971507 h 6971507"/>
              <a:gd name="connsiteX5" fmla="*/ 336617 w 1031071"/>
              <a:gd name="connsiteY5" fmla="*/ 6971507 h 6971507"/>
              <a:gd name="connsiteX6" fmla="*/ 915194 w 1031071"/>
              <a:gd name="connsiteY6" fmla="*/ 4594799 h 6971507"/>
              <a:gd name="connsiteX7" fmla="*/ 0 w 1031071"/>
              <a:gd name="connsiteY7" fmla="*/ 104775 h 6971507"/>
              <a:gd name="connsiteX0" fmla="*/ 0 w 1031071"/>
              <a:gd name="connsiteY0" fmla="*/ 42860 h 6909592"/>
              <a:gd name="connsiteX1" fmla="*/ 29208 w 1031071"/>
              <a:gd name="connsiteY1" fmla="*/ 0 h 6909592"/>
              <a:gd name="connsiteX2" fmla="*/ 58728 w 1031071"/>
              <a:gd name="connsiteY2" fmla="*/ 121442 h 6909592"/>
              <a:gd name="connsiteX3" fmla="*/ 1031071 w 1031071"/>
              <a:gd name="connsiteY3" fmla="*/ 4532884 h 6909592"/>
              <a:gd name="connsiteX4" fmla="*/ 452494 w 1031071"/>
              <a:gd name="connsiteY4" fmla="*/ 6909592 h 6909592"/>
              <a:gd name="connsiteX5" fmla="*/ 336617 w 1031071"/>
              <a:gd name="connsiteY5" fmla="*/ 6909592 h 6909592"/>
              <a:gd name="connsiteX6" fmla="*/ 915194 w 1031071"/>
              <a:gd name="connsiteY6" fmla="*/ 4532884 h 6909592"/>
              <a:gd name="connsiteX7" fmla="*/ 0 w 1031071"/>
              <a:gd name="connsiteY7" fmla="*/ 42860 h 6909592"/>
              <a:gd name="connsiteX0" fmla="*/ 0 w 1031071"/>
              <a:gd name="connsiteY0" fmla="*/ 42860 h 6909592"/>
              <a:gd name="connsiteX1" fmla="*/ 29208 w 1031071"/>
              <a:gd name="connsiteY1" fmla="*/ 0 h 6909592"/>
              <a:gd name="connsiteX2" fmla="*/ 89684 w 1031071"/>
              <a:gd name="connsiteY2" fmla="*/ 11905 h 6909592"/>
              <a:gd name="connsiteX3" fmla="*/ 1031071 w 1031071"/>
              <a:gd name="connsiteY3" fmla="*/ 4532884 h 6909592"/>
              <a:gd name="connsiteX4" fmla="*/ 452494 w 1031071"/>
              <a:gd name="connsiteY4" fmla="*/ 6909592 h 6909592"/>
              <a:gd name="connsiteX5" fmla="*/ 336617 w 1031071"/>
              <a:gd name="connsiteY5" fmla="*/ 6909592 h 6909592"/>
              <a:gd name="connsiteX6" fmla="*/ 915194 w 1031071"/>
              <a:gd name="connsiteY6" fmla="*/ 4532884 h 6909592"/>
              <a:gd name="connsiteX7" fmla="*/ 0 w 1031071"/>
              <a:gd name="connsiteY7" fmla="*/ 42860 h 6909592"/>
              <a:gd name="connsiteX0" fmla="*/ 0 w 1031071"/>
              <a:gd name="connsiteY0" fmla="*/ 42860 h 6909592"/>
              <a:gd name="connsiteX1" fmla="*/ 29208 w 1031071"/>
              <a:gd name="connsiteY1" fmla="*/ 0 h 6909592"/>
              <a:gd name="connsiteX2" fmla="*/ 89684 w 1031071"/>
              <a:gd name="connsiteY2" fmla="*/ 11905 h 6909592"/>
              <a:gd name="connsiteX3" fmla="*/ 1031071 w 1031071"/>
              <a:gd name="connsiteY3" fmla="*/ 4532884 h 6909592"/>
              <a:gd name="connsiteX4" fmla="*/ 452494 w 1031071"/>
              <a:gd name="connsiteY4" fmla="*/ 6909592 h 6909592"/>
              <a:gd name="connsiteX5" fmla="*/ 336617 w 1031071"/>
              <a:gd name="connsiteY5" fmla="*/ 6909592 h 6909592"/>
              <a:gd name="connsiteX6" fmla="*/ 979488 w 1031071"/>
              <a:gd name="connsiteY6" fmla="*/ 4532884 h 6909592"/>
              <a:gd name="connsiteX7" fmla="*/ 0 w 1031071"/>
              <a:gd name="connsiteY7" fmla="*/ 42860 h 6909592"/>
              <a:gd name="connsiteX0" fmla="*/ 0 w 1031071"/>
              <a:gd name="connsiteY0" fmla="*/ 42860 h 6909592"/>
              <a:gd name="connsiteX1" fmla="*/ 29208 w 1031071"/>
              <a:gd name="connsiteY1" fmla="*/ 0 h 6909592"/>
              <a:gd name="connsiteX2" fmla="*/ 89684 w 1031071"/>
              <a:gd name="connsiteY2" fmla="*/ 11905 h 6909592"/>
              <a:gd name="connsiteX3" fmla="*/ 1031071 w 1031071"/>
              <a:gd name="connsiteY3" fmla="*/ 4532884 h 6909592"/>
              <a:gd name="connsiteX4" fmla="*/ 452494 w 1031071"/>
              <a:gd name="connsiteY4" fmla="*/ 6909592 h 6909592"/>
              <a:gd name="connsiteX5" fmla="*/ 336617 w 1031071"/>
              <a:gd name="connsiteY5" fmla="*/ 6909592 h 6909592"/>
              <a:gd name="connsiteX6" fmla="*/ 936626 w 1031071"/>
              <a:gd name="connsiteY6" fmla="*/ 4530503 h 6909592"/>
              <a:gd name="connsiteX7" fmla="*/ 0 w 1031071"/>
              <a:gd name="connsiteY7" fmla="*/ 42860 h 6909592"/>
              <a:gd name="connsiteX0" fmla="*/ 0 w 981065"/>
              <a:gd name="connsiteY0" fmla="*/ 42860 h 6909592"/>
              <a:gd name="connsiteX1" fmla="*/ 29208 w 981065"/>
              <a:gd name="connsiteY1" fmla="*/ 0 h 6909592"/>
              <a:gd name="connsiteX2" fmla="*/ 89684 w 981065"/>
              <a:gd name="connsiteY2" fmla="*/ 11905 h 6909592"/>
              <a:gd name="connsiteX3" fmla="*/ 981065 w 981065"/>
              <a:gd name="connsiteY3" fmla="*/ 4456684 h 6909592"/>
              <a:gd name="connsiteX4" fmla="*/ 452494 w 981065"/>
              <a:gd name="connsiteY4" fmla="*/ 6909592 h 6909592"/>
              <a:gd name="connsiteX5" fmla="*/ 336617 w 981065"/>
              <a:gd name="connsiteY5" fmla="*/ 6909592 h 6909592"/>
              <a:gd name="connsiteX6" fmla="*/ 936626 w 981065"/>
              <a:gd name="connsiteY6" fmla="*/ 4530503 h 6909592"/>
              <a:gd name="connsiteX7" fmla="*/ 0 w 981065"/>
              <a:gd name="connsiteY7" fmla="*/ 42860 h 6909592"/>
              <a:gd name="connsiteX0" fmla="*/ 0 w 1042977"/>
              <a:gd name="connsiteY0" fmla="*/ 42860 h 6909592"/>
              <a:gd name="connsiteX1" fmla="*/ 29208 w 1042977"/>
              <a:gd name="connsiteY1" fmla="*/ 0 h 6909592"/>
              <a:gd name="connsiteX2" fmla="*/ 89684 w 1042977"/>
              <a:gd name="connsiteY2" fmla="*/ 11905 h 6909592"/>
              <a:gd name="connsiteX3" fmla="*/ 1042977 w 1042977"/>
              <a:gd name="connsiteY3" fmla="*/ 4540028 h 6909592"/>
              <a:gd name="connsiteX4" fmla="*/ 452494 w 1042977"/>
              <a:gd name="connsiteY4" fmla="*/ 6909592 h 6909592"/>
              <a:gd name="connsiteX5" fmla="*/ 336617 w 1042977"/>
              <a:gd name="connsiteY5" fmla="*/ 6909592 h 6909592"/>
              <a:gd name="connsiteX6" fmla="*/ 936626 w 1042977"/>
              <a:gd name="connsiteY6" fmla="*/ 4530503 h 6909592"/>
              <a:gd name="connsiteX7" fmla="*/ 0 w 1042977"/>
              <a:gd name="connsiteY7" fmla="*/ 42860 h 6909592"/>
              <a:gd name="connsiteX0" fmla="*/ 0 w 1042977"/>
              <a:gd name="connsiteY0" fmla="*/ 42860 h 6909592"/>
              <a:gd name="connsiteX1" fmla="*/ 29208 w 1042977"/>
              <a:gd name="connsiteY1" fmla="*/ 0 h 6909592"/>
              <a:gd name="connsiteX2" fmla="*/ 89684 w 1042977"/>
              <a:gd name="connsiteY2" fmla="*/ 11905 h 6909592"/>
              <a:gd name="connsiteX3" fmla="*/ 1042977 w 1042977"/>
              <a:gd name="connsiteY3" fmla="*/ 4540028 h 6909592"/>
              <a:gd name="connsiteX4" fmla="*/ 452494 w 1042977"/>
              <a:gd name="connsiteY4" fmla="*/ 6909592 h 6909592"/>
              <a:gd name="connsiteX5" fmla="*/ 384242 w 1042977"/>
              <a:gd name="connsiteY5" fmla="*/ 6878636 h 6909592"/>
              <a:gd name="connsiteX6" fmla="*/ 936626 w 1042977"/>
              <a:gd name="connsiteY6" fmla="*/ 4530503 h 6909592"/>
              <a:gd name="connsiteX7" fmla="*/ 0 w 1042977"/>
              <a:gd name="connsiteY7" fmla="*/ 42860 h 6909592"/>
              <a:gd name="connsiteX0" fmla="*/ 0 w 1042977"/>
              <a:gd name="connsiteY0" fmla="*/ 42860 h 6909592"/>
              <a:gd name="connsiteX1" fmla="*/ 29208 w 1042977"/>
              <a:gd name="connsiteY1" fmla="*/ 0 h 6909592"/>
              <a:gd name="connsiteX2" fmla="*/ 89684 w 1042977"/>
              <a:gd name="connsiteY2" fmla="*/ 11905 h 6909592"/>
              <a:gd name="connsiteX3" fmla="*/ 1042977 w 1042977"/>
              <a:gd name="connsiteY3" fmla="*/ 4540028 h 6909592"/>
              <a:gd name="connsiteX4" fmla="*/ 452494 w 1042977"/>
              <a:gd name="connsiteY4" fmla="*/ 6909592 h 6909592"/>
              <a:gd name="connsiteX5" fmla="*/ 419961 w 1042977"/>
              <a:gd name="connsiteY5" fmla="*/ 6850061 h 6909592"/>
              <a:gd name="connsiteX6" fmla="*/ 936626 w 1042977"/>
              <a:gd name="connsiteY6" fmla="*/ 4530503 h 6909592"/>
              <a:gd name="connsiteX7" fmla="*/ 0 w 1042977"/>
              <a:gd name="connsiteY7" fmla="*/ 42860 h 6909592"/>
              <a:gd name="connsiteX0" fmla="*/ 0 w 1042977"/>
              <a:gd name="connsiteY0" fmla="*/ 42860 h 6916736"/>
              <a:gd name="connsiteX1" fmla="*/ 29208 w 1042977"/>
              <a:gd name="connsiteY1" fmla="*/ 0 h 6916736"/>
              <a:gd name="connsiteX2" fmla="*/ 89684 w 1042977"/>
              <a:gd name="connsiteY2" fmla="*/ 11905 h 6916736"/>
              <a:gd name="connsiteX3" fmla="*/ 1042977 w 1042977"/>
              <a:gd name="connsiteY3" fmla="*/ 4540028 h 6916736"/>
              <a:gd name="connsiteX4" fmla="*/ 452494 w 1042977"/>
              <a:gd name="connsiteY4" fmla="*/ 6909592 h 6916736"/>
              <a:gd name="connsiteX5" fmla="*/ 353286 w 1042977"/>
              <a:gd name="connsiteY5" fmla="*/ 6916736 h 6916736"/>
              <a:gd name="connsiteX6" fmla="*/ 936626 w 1042977"/>
              <a:gd name="connsiteY6" fmla="*/ 4530503 h 6916736"/>
              <a:gd name="connsiteX7" fmla="*/ 0 w 1042977"/>
              <a:gd name="connsiteY7" fmla="*/ 42860 h 6916736"/>
              <a:gd name="connsiteX0" fmla="*/ 0 w 1042977"/>
              <a:gd name="connsiteY0" fmla="*/ 42860 h 6916736"/>
              <a:gd name="connsiteX1" fmla="*/ 29208 w 1042977"/>
              <a:gd name="connsiteY1" fmla="*/ 0 h 6916736"/>
              <a:gd name="connsiteX2" fmla="*/ 89684 w 1042977"/>
              <a:gd name="connsiteY2" fmla="*/ 11905 h 6916736"/>
              <a:gd name="connsiteX3" fmla="*/ 1042977 w 1042977"/>
              <a:gd name="connsiteY3" fmla="*/ 4540028 h 6916736"/>
              <a:gd name="connsiteX4" fmla="*/ 414394 w 1042977"/>
              <a:gd name="connsiteY4" fmla="*/ 6821485 h 6916736"/>
              <a:gd name="connsiteX5" fmla="*/ 353286 w 1042977"/>
              <a:gd name="connsiteY5" fmla="*/ 6916736 h 6916736"/>
              <a:gd name="connsiteX6" fmla="*/ 936626 w 1042977"/>
              <a:gd name="connsiteY6" fmla="*/ 4530503 h 6916736"/>
              <a:gd name="connsiteX7" fmla="*/ 0 w 1042977"/>
              <a:gd name="connsiteY7" fmla="*/ 42860 h 6916736"/>
              <a:gd name="connsiteX0" fmla="*/ 0 w 1042977"/>
              <a:gd name="connsiteY0" fmla="*/ 42860 h 6933403"/>
              <a:gd name="connsiteX1" fmla="*/ 29208 w 1042977"/>
              <a:gd name="connsiteY1" fmla="*/ 0 h 6933403"/>
              <a:gd name="connsiteX2" fmla="*/ 89684 w 1042977"/>
              <a:gd name="connsiteY2" fmla="*/ 11905 h 6933403"/>
              <a:gd name="connsiteX3" fmla="*/ 1042977 w 1042977"/>
              <a:gd name="connsiteY3" fmla="*/ 4540028 h 6933403"/>
              <a:gd name="connsiteX4" fmla="*/ 452494 w 1042977"/>
              <a:gd name="connsiteY4" fmla="*/ 6933403 h 6933403"/>
              <a:gd name="connsiteX5" fmla="*/ 353286 w 1042977"/>
              <a:gd name="connsiteY5" fmla="*/ 6916736 h 6933403"/>
              <a:gd name="connsiteX6" fmla="*/ 936626 w 1042977"/>
              <a:gd name="connsiteY6" fmla="*/ 4530503 h 6933403"/>
              <a:gd name="connsiteX7" fmla="*/ 0 w 1042977"/>
              <a:gd name="connsiteY7" fmla="*/ 42860 h 6933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42977" h="6933403">
                <a:moveTo>
                  <a:pt x="0" y="42860"/>
                </a:moveTo>
                <a:cubicBezTo>
                  <a:pt x="24024" y="35717"/>
                  <a:pt x="5184" y="7143"/>
                  <a:pt x="29208" y="0"/>
                </a:cubicBezTo>
                <a:lnTo>
                  <a:pt x="89684" y="11905"/>
                </a:lnTo>
                <a:lnTo>
                  <a:pt x="1042977" y="4540028"/>
                </a:lnTo>
                <a:lnTo>
                  <a:pt x="452494" y="6933403"/>
                </a:lnTo>
                <a:lnTo>
                  <a:pt x="353286" y="6916736"/>
                </a:lnTo>
                <a:lnTo>
                  <a:pt x="936626" y="4530503"/>
                </a:lnTo>
                <a:cubicBezTo>
                  <a:pt x="640293" y="3034622"/>
                  <a:pt x="296333" y="1538741"/>
                  <a:pt x="0" y="4286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z="1800" dirty="0"/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-2589918" y="825670"/>
            <a:ext cx="4682402" cy="27432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 smtClean="0">
                <a:solidFill>
                  <a:schemeClr val="tx1"/>
                </a:solidFill>
              </a:rPr>
              <a:t>Page </a:t>
            </a:r>
            <a:fld id="{A7F8E3F6-DE14-48B2-B2BC-6FABA9630FB8}" type="slidenum">
              <a:rPr lang="en-US" sz="1000" smtClean="0">
                <a:solidFill>
                  <a:schemeClr val="tx1"/>
                </a:solidFill>
              </a:rPr>
              <a:pPr/>
              <a:t>14</a:t>
            </a:fld>
            <a:r>
              <a:rPr lang="en-US" sz="1000" dirty="0" smtClean="0">
                <a:solidFill>
                  <a:schemeClr val="tx1"/>
                </a:solidFill>
              </a:rPr>
              <a:t> | © </a:t>
            </a:r>
            <a:r>
              <a:rPr lang="en-US" sz="1000" dirty="0" err="1" smtClean="0">
                <a:solidFill>
                  <a:schemeClr val="tx1"/>
                </a:solidFill>
              </a:rPr>
              <a:t>Magid</a:t>
            </a:r>
            <a:endParaRPr lang="en-US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05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6"/>
          <p:cNvSpPr>
            <a:spLocks noGrp="1"/>
          </p:cNvSpPr>
          <p:nvPr>
            <p:ph idx="1"/>
          </p:nvPr>
        </p:nvSpPr>
        <p:spPr>
          <a:xfrm>
            <a:off x="238340" y="1171575"/>
            <a:ext cx="8468932" cy="4343400"/>
          </a:xfrm>
        </p:spPr>
        <p:txBody>
          <a:bodyPr/>
          <a:lstStyle/>
          <a:p>
            <a:pPr marL="365760" lvl="0" indent="-365760">
              <a:spcBef>
                <a:spcPts val="1800"/>
              </a:spcBef>
            </a:pPr>
            <a:r>
              <a:rPr lang="en-US" sz="3200" dirty="0" smtClean="0"/>
              <a:t>Protection value</a:t>
            </a:r>
          </a:p>
          <a:p>
            <a:pPr marL="365760" lvl="0" indent="-365760">
              <a:spcBef>
                <a:spcPts val="1800"/>
              </a:spcBef>
            </a:pPr>
            <a:r>
              <a:rPr lang="en-US" sz="3200" dirty="0" smtClean="0"/>
              <a:t>Cost effectiveness – Initial and life cycle cost</a:t>
            </a:r>
          </a:p>
          <a:p>
            <a:pPr marL="365760" lvl="0" indent="-365760">
              <a:spcBef>
                <a:spcPts val="1800"/>
              </a:spcBef>
            </a:pPr>
            <a:r>
              <a:rPr lang="en-US" sz="3200" dirty="0" smtClean="0"/>
              <a:t>Appearance</a:t>
            </a:r>
          </a:p>
          <a:p>
            <a:pPr marL="365760" lvl="0" indent="-365760">
              <a:spcBef>
                <a:spcPts val="1800"/>
              </a:spcBef>
            </a:pPr>
            <a:r>
              <a:rPr lang="en-US" sz="3200" dirty="0" smtClean="0"/>
              <a:t>Ease of care – </a:t>
            </a:r>
            <a:r>
              <a:rPr lang="en-US" sz="3200" dirty="0" err="1" smtClean="0"/>
              <a:t>Launderability</a:t>
            </a:r>
            <a:r>
              <a:rPr lang="en-US" sz="3200" dirty="0" smtClean="0"/>
              <a:t> and durability</a:t>
            </a:r>
          </a:p>
          <a:p>
            <a:pPr marL="365760" lvl="0" indent="-365760">
              <a:spcBef>
                <a:spcPts val="1800"/>
              </a:spcBef>
            </a:pPr>
            <a:r>
              <a:rPr lang="en-US" sz="3200" dirty="0" smtClean="0"/>
              <a:t>Wearer comfort</a:t>
            </a:r>
            <a:endParaRPr lang="en-US" sz="32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Protective Clothing Selection Criteria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7446" y="542401"/>
            <a:ext cx="4682402" cy="274320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Page </a:t>
            </a:r>
            <a:fld id="{A7F8E3F6-DE14-48B2-B2BC-6FABA9630FB8}" type="slidenum">
              <a:rPr lang="en-US" smtClean="0"/>
              <a:pPr/>
              <a:t>15</a:t>
            </a:fld>
            <a:r>
              <a:rPr lang="en-US" dirty="0" smtClean="0"/>
              <a:t> | © </a:t>
            </a:r>
            <a:r>
              <a:rPr lang="en-US" dirty="0" err="1" smtClean="0"/>
              <a:t>Magid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003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6"/>
          <p:cNvSpPr>
            <a:spLocks noGrp="1"/>
          </p:cNvSpPr>
          <p:nvPr>
            <p:ph idx="1"/>
          </p:nvPr>
        </p:nvSpPr>
        <p:spPr>
          <a:xfrm>
            <a:off x="238340" y="1171575"/>
            <a:ext cx="8468932" cy="4343400"/>
          </a:xfrm>
        </p:spPr>
        <p:txBody>
          <a:bodyPr/>
          <a:lstStyle/>
          <a:p>
            <a:pPr marL="0" indent="0">
              <a:buNone/>
            </a:pPr>
            <a:r>
              <a:rPr lang="en-US" sz="3200" dirty="0"/>
              <a:t>Initial Cost </a:t>
            </a:r>
            <a:r>
              <a:rPr lang="en-US" sz="3200" dirty="0" smtClean="0"/>
              <a:t>vs </a:t>
            </a:r>
            <a:r>
              <a:rPr lang="en-US" sz="3200" dirty="0"/>
              <a:t>Life Cycle </a:t>
            </a:r>
            <a:r>
              <a:rPr lang="en-US" sz="3200" dirty="0" smtClean="0"/>
              <a:t>Cost</a:t>
            </a:r>
          </a:p>
          <a:p>
            <a:pPr marL="0" indent="0">
              <a:buNone/>
            </a:pPr>
            <a:endParaRPr lang="en-US" sz="2800" b="1" dirty="0"/>
          </a:p>
          <a:p>
            <a:pPr marL="365760" indent="-365760"/>
            <a:r>
              <a:rPr lang="en-US" sz="3200" dirty="0"/>
              <a:t>Garment A</a:t>
            </a:r>
          </a:p>
          <a:p>
            <a:pPr lvl="1"/>
            <a:r>
              <a:rPr lang="en-US" dirty="0"/>
              <a:t>Initial </a:t>
            </a:r>
            <a:r>
              <a:rPr lang="en-US" dirty="0" smtClean="0"/>
              <a:t>Cost: </a:t>
            </a:r>
            <a:r>
              <a:rPr lang="en-US" dirty="0"/>
              <a:t>$25.00</a:t>
            </a:r>
          </a:p>
          <a:p>
            <a:pPr lvl="1"/>
            <a:r>
              <a:rPr lang="en-US" dirty="0"/>
              <a:t>Average Life </a:t>
            </a:r>
            <a:r>
              <a:rPr lang="en-US" dirty="0" smtClean="0"/>
              <a:t>Cycle: </a:t>
            </a:r>
            <a:r>
              <a:rPr lang="en-US" dirty="0"/>
              <a:t>1.5 years</a:t>
            </a:r>
          </a:p>
          <a:p>
            <a:pPr lvl="1"/>
            <a:r>
              <a:rPr lang="en-US" dirty="0"/>
              <a:t>Total cost/unit over 3 </a:t>
            </a:r>
            <a:r>
              <a:rPr lang="en-US" dirty="0" smtClean="0"/>
              <a:t>years: </a:t>
            </a:r>
            <a:r>
              <a:rPr lang="en-US" dirty="0"/>
              <a:t>$50.00</a:t>
            </a:r>
          </a:p>
          <a:p>
            <a:pPr marL="365760" indent="-365760">
              <a:spcBef>
                <a:spcPts val="1800"/>
              </a:spcBef>
            </a:pPr>
            <a:r>
              <a:rPr lang="en-US" sz="3200" dirty="0"/>
              <a:t>Garment B</a:t>
            </a:r>
          </a:p>
          <a:p>
            <a:pPr lvl="1"/>
            <a:r>
              <a:rPr lang="en-US" dirty="0"/>
              <a:t>Initial </a:t>
            </a:r>
            <a:r>
              <a:rPr lang="en-US" dirty="0" smtClean="0"/>
              <a:t>Cost: </a:t>
            </a:r>
            <a:r>
              <a:rPr lang="en-US" dirty="0"/>
              <a:t>$45.00</a:t>
            </a:r>
          </a:p>
          <a:p>
            <a:pPr lvl="1"/>
            <a:r>
              <a:rPr lang="en-US" dirty="0"/>
              <a:t>Average Life </a:t>
            </a:r>
            <a:r>
              <a:rPr lang="en-US" dirty="0" smtClean="0"/>
              <a:t>Cycle: </a:t>
            </a:r>
            <a:r>
              <a:rPr lang="en-US" dirty="0"/>
              <a:t>3 years</a:t>
            </a:r>
          </a:p>
          <a:p>
            <a:pPr lvl="1"/>
            <a:r>
              <a:rPr lang="en-US" dirty="0"/>
              <a:t>Total cost/unit over 3 </a:t>
            </a:r>
            <a:r>
              <a:rPr lang="en-US" dirty="0" smtClean="0"/>
              <a:t>years: </a:t>
            </a:r>
            <a:r>
              <a:rPr lang="en-US" dirty="0"/>
              <a:t>$</a:t>
            </a:r>
            <a:r>
              <a:rPr lang="en-US" dirty="0" smtClean="0"/>
              <a:t>45.00</a:t>
            </a:r>
          </a:p>
          <a:p>
            <a:pPr marL="320040" lvl="1" indent="0">
              <a:buNone/>
            </a:pPr>
            <a:endParaRPr lang="en-US" dirty="0"/>
          </a:p>
          <a:p>
            <a:pPr marL="0" indent="0">
              <a:spcBef>
                <a:spcPts val="1800"/>
              </a:spcBef>
              <a:buNone/>
            </a:pPr>
            <a:r>
              <a:rPr lang="en-US" sz="3200" dirty="0"/>
              <a:t>Cost savings over 3 years </a:t>
            </a:r>
            <a:r>
              <a:rPr lang="en-US" sz="3200" dirty="0" smtClean="0"/>
              <a:t>with</a:t>
            </a:r>
            <a:br>
              <a:rPr lang="en-US" sz="3200" dirty="0" smtClean="0"/>
            </a:br>
            <a:r>
              <a:rPr lang="en-US" sz="3200" dirty="0" smtClean="0"/>
              <a:t>200 </a:t>
            </a:r>
            <a:r>
              <a:rPr lang="en-US" sz="3200" dirty="0"/>
              <a:t>employees @ 5 shirts ea. = $5,000! 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Cost Effectiveness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7446" y="542401"/>
            <a:ext cx="4682402" cy="274320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Page </a:t>
            </a:r>
            <a:fld id="{A7F8E3F6-DE14-48B2-B2BC-6FABA9630FB8}" type="slidenum">
              <a:rPr lang="en-US" smtClean="0"/>
              <a:pPr/>
              <a:t>16</a:t>
            </a:fld>
            <a:r>
              <a:rPr lang="en-US" dirty="0" smtClean="0"/>
              <a:t> | © </a:t>
            </a:r>
            <a:r>
              <a:rPr lang="en-US" dirty="0" err="1" smtClean="0"/>
              <a:t>Magid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327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6"/>
          <p:cNvSpPr>
            <a:spLocks noGrp="1"/>
          </p:cNvSpPr>
          <p:nvPr>
            <p:ph idx="1"/>
          </p:nvPr>
        </p:nvSpPr>
        <p:spPr>
          <a:xfrm>
            <a:off x="238340" y="1171575"/>
            <a:ext cx="8468932" cy="4343400"/>
          </a:xfrm>
        </p:spPr>
        <p:txBody>
          <a:bodyPr/>
          <a:lstStyle/>
          <a:p>
            <a:pPr marL="365760" lvl="0" indent="-365760">
              <a:spcBef>
                <a:spcPts val="1800"/>
              </a:spcBef>
            </a:pPr>
            <a:r>
              <a:rPr lang="en-US" sz="3200" dirty="0"/>
              <a:t>Traditional </a:t>
            </a:r>
            <a:r>
              <a:rPr lang="en-US" sz="3200" dirty="0" smtClean="0"/>
              <a:t>rental programs</a:t>
            </a:r>
            <a:endParaRPr lang="en-US" sz="3200" dirty="0"/>
          </a:p>
          <a:p>
            <a:pPr marL="365760" lvl="0" indent="-365760">
              <a:spcBef>
                <a:spcPts val="1800"/>
              </a:spcBef>
            </a:pPr>
            <a:r>
              <a:rPr lang="en-US" sz="3200" dirty="0"/>
              <a:t>Direct </a:t>
            </a:r>
            <a:r>
              <a:rPr lang="en-US" sz="3200" dirty="0" smtClean="0"/>
              <a:t>purchase programs</a:t>
            </a:r>
            <a:endParaRPr lang="en-US" sz="3200" dirty="0"/>
          </a:p>
          <a:p>
            <a:pPr marL="731520" lvl="1" indent="-365760">
              <a:spcBef>
                <a:spcPts val="1800"/>
              </a:spcBef>
            </a:pPr>
            <a:r>
              <a:rPr lang="en-US" sz="3200" dirty="0"/>
              <a:t>Managed </a:t>
            </a:r>
            <a:r>
              <a:rPr lang="en-US" sz="3200" dirty="0" smtClean="0"/>
              <a:t>apparel programs</a:t>
            </a:r>
            <a:endParaRPr lang="en-US" sz="3200" dirty="0"/>
          </a:p>
          <a:p>
            <a:pPr marL="731520" lvl="1" indent="-365760">
              <a:spcBef>
                <a:spcPts val="800"/>
              </a:spcBef>
            </a:pPr>
            <a:r>
              <a:rPr lang="en-US" sz="3200" dirty="0"/>
              <a:t>N.O.G </a:t>
            </a:r>
            <a:r>
              <a:rPr lang="en-US" sz="3200" dirty="0" smtClean="0"/>
              <a:t>(not our goods</a:t>
            </a:r>
            <a:r>
              <a:rPr lang="en-US" sz="3200" dirty="0"/>
              <a:t>)</a:t>
            </a:r>
          </a:p>
          <a:p>
            <a:pPr marL="365760" lvl="0" indent="-365760">
              <a:spcBef>
                <a:spcPts val="1800"/>
              </a:spcBef>
            </a:pPr>
            <a:r>
              <a:rPr lang="en-US" sz="3200" dirty="0"/>
              <a:t>Lease and wash</a:t>
            </a:r>
          </a:p>
          <a:p>
            <a:pPr marL="365760" lvl="0" indent="-365760">
              <a:spcBef>
                <a:spcPts val="1800"/>
              </a:spcBef>
            </a:pPr>
            <a:r>
              <a:rPr lang="en-US" sz="3200"/>
              <a:t>Home </a:t>
            </a:r>
            <a:r>
              <a:rPr lang="en-US" sz="3200" smtClean="0"/>
              <a:t>laundering</a:t>
            </a:r>
            <a:endParaRPr lang="en-US" sz="32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AR/FR Clothing Laundering Options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7446" y="542401"/>
            <a:ext cx="4682402" cy="274320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Page </a:t>
            </a:r>
            <a:fld id="{A7F8E3F6-DE14-48B2-B2BC-6FABA9630FB8}" type="slidenum">
              <a:rPr lang="en-US" smtClean="0"/>
              <a:pPr/>
              <a:t>17</a:t>
            </a:fld>
            <a:r>
              <a:rPr lang="en-US" dirty="0" smtClean="0"/>
              <a:t> | © </a:t>
            </a:r>
            <a:r>
              <a:rPr lang="en-US" dirty="0" err="1" smtClean="0"/>
              <a:t>Magid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6925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6"/>
          <p:cNvSpPr>
            <a:spLocks noGrp="1"/>
          </p:cNvSpPr>
          <p:nvPr>
            <p:ph idx="1"/>
          </p:nvPr>
        </p:nvSpPr>
        <p:spPr>
          <a:xfrm>
            <a:off x="238340" y="1171575"/>
            <a:ext cx="8468932" cy="4343400"/>
          </a:xfrm>
        </p:spPr>
        <p:txBody>
          <a:bodyPr/>
          <a:lstStyle/>
          <a:p>
            <a:pPr marL="365760" lvl="0" indent="-365760">
              <a:spcBef>
                <a:spcPts val="1800"/>
              </a:spcBef>
            </a:pPr>
            <a:r>
              <a:rPr lang="en-US" sz="3200" dirty="0"/>
              <a:t>No upfront costs</a:t>
            </a:r>
          </a:p>
          <a:p>
            <a:pPr marL="365760" lvl="0" indent="-365760">
              <a:spcBef>
                <a:spcPts val="1800"/>
              </a:spcBef>
            </a:pPr>
            <a:r>
              <a:rPr lang="en-US" sz="3200" dirty="0"/>
              <a:t>Garment replacement included in contract</a:t>
            </a:r>
          </a:p>
          <a:p>
            <a:pPr marL="365760" lvl="0" indent="-365760">
              <a:spcBef>
                <a:spcPts val="1800"/>
              </a:spcBef>
            </a:pPr>
            <a:r>
              <a:rPr lang="en-US" sz="3200" dirty="0"/>
              <a:t>Mending included in the contract</a:t>
            </a:r>
          </a:p>
          <a:p>
            <a:pPr marL="365760" lvl="0" indent="-365760">
              <a:spcBef>
                <a:spcPts val="1800"/>
              </a:spcBef>
            </a:pPr>
            <a:r>
              <a:rPr lang="en-US" sz="3200" dirty="0"/>
              <a:t>Insurance that the garment will be cleaned according to the </a:t>
            </a:r>
            <a:r>
              <a:rPr lang="en-US" sz="3200" dirty="0" smtClean="0"/>
              <a:t>manufacturer’s </a:t>
            </a:r>
            <a:r>
              <a:rPr lang="en-US" sz="3200" dirty="0"/>
              <a:t>guidelines</a:t>
            </a:r>
          </a:p>
          <a:p>
            <a:pPr marL="365760" lvl="0" indent="-365760">
              <a:spcBef>
                <a:spcPts val="1800"/>
              </a:spcBef>
            </a:pPr>
            <a:r>
              <a:rPr lang="en-US" sz="3200" dirty="0"/>
              <a:t>Typically, 3 to 5 year commitment required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Advantages of Rental Program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7446" y="542401"/>
            <a:ext cx="4682402" cy="274320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Page </a:t>
            </a:r>
            <a:fld id="{A7F8E3F6-DE14-48B2-B2BC-6FABA9630FB8}" type="slidenum">
              <a:rPr lang="en-US" smtClean="0"/>
              <a:pPr/>
              <a:t>18</a:t>
            </a:fld>
            <a:r>
              <a:rPr lang="en-US" dirty="0" smtClean="0"/>
              <a:t> | © </a:t>
            </a:r>
            <a:r>
              <a:rPr lang="en-US" dirty="0" err="1" smtClean="0"/>
              <a:t>Magid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8459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6"/>
          <p:cNvSpPr>
            <a:spLocks noGrp="1"/>
          </p:cNvSpPr>
          <p:nvPr>
            <p:ph idx="1"/>
          </p:nvPr>
        </p:nvSpPr>
        <p:spPr>
          <a:xfrm>
            <a:off x="238340" y="1171575"/>
            <a:ext cx="8468932" cy="4343400"/>
          </a:xfrm>
        </p:spPr>
        <p:txBody>
          <a:bodyPr/>
          <a:lstStyle/>
          <a:p>
            <a:pPr marL="365760" lvl="0" indent="-365760">
              <a:spcBef>
                <a:spcPts val="1800"/>
              </a:spcBef>
            </a:pPr>
            <a:r>
              <a:rPr lang="en-US" sz="3200" dirty="0"/>
              <a:t>Complete control of change out to new garment</a:t>
            </a:r>
          </a:p>
          <a:p>
            <a:pPr marL="365760" lvl="0" indent="-365760">
              <a:spcBef>
                <a:spcPts val="1800"/>
              </a:spcBef>
            </a:pPr>
            <a:r>
              <a:rPr lang="en-US" sz="3200" dirty="0"/>
              <a:t>Home washing, employee must take ownership of the wash process</a:t>
            </a:r>
          </a:p>
          <a:p>
            <a:pPr marL="365760" lvl="0" indent="-365760">
              <a:spcBef>
                <a:spcPts val="1800"/>
              </a:spcBef>
            </a:pPr>
            <a:r>
              <a:rPr lang="en-US" sz="3200" dirty="0"/>
              <a:t>Flexibility</a:t>
            </a:r>
          </a:p>
          <a:p>
            <a:pPr marL="365760" lvl="0" indent="-365760">
              <a:spcBef>
                <a:spcPts val="1800"/>
              </a:spcBef>
            </a:pPr>
            <a:r>
              <a:rPr lang="en-US" sz="3200" dirty="0"/>
              <a:t>No contract required</a:t>
            </a:r>
          </a:p>
          <a:p>
            <a:pPr marL="731520" lvl="1" indent="-365760">
              <a:spcBef>
                <a:spcPts val="800"/>
              </a:spcBef>
            </a:pPr>
            <a:r>
              <a:rPr lang="en-US" sz="3200" dirty="0"/>
              <a:t>No under – wash </a:t>
            </a:r>
          </a:p>
          <a:p>
            <a:pPr marL="731520" lvl="1" indent="-365760">
              <a:spcBef>
                <a:spcPts val="800"/>
              </a:spcBef>
            </a:pPr>
            <a:r>
              <a:rPr lang="en-US" sz="3200" dirty="0"/>
              <a:t>Custom logo – enhanced image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Advantages of </a:t>
            </a:r>
            <a:r>
              <a:rPr lang="en-US" dirty="0"/>
              <a:t>a Direct Sale Program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7446" y="542401"/>
            <a:ext cx="4682402" cy="274320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Page </a:t>
            </a:r>
            <a:fld id="{A7F8E3F6-DE14-48B2-B2BC-6FABA9630FB8}" type="slidenum">
              <a:rPr lang="en-US" smtClean="0"/>
              <a:pPr/>
              <a:t>19</a:t>
            </a:fld>
            <a:r>
              <a:rPr lang="en-US" dirty="0" smtClean="0"/>
              <a:t> | © </a:t>
            </a:r>
            <a:r>
              <a:rPr lang="en-US" dirty="0" err="1" smtClean="0"/>
              <a:t>Magid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128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4595" y="2543069"/>
            <a:ext cx="5752205" cy="1968009"/>
          </a:xfrm>
        </p:spPr>
        <p:txBody>
          <a:bodyPr/>
          <a:lstStyle/>
          <a:p>
            <a:pPr marL="0" indent="0">
              <a:spcBef>
                <a:spcPts val="1000"/>
              </a:spcBef>
              <a:buNone/>
            </a:pPr>
            <a:r>
              <a:rPr lang="en-US" sz="3200" b="1" dirty="0">
                <a:solidFill>
                  <a:schemeClr val="tx2"/>
                </a:solidFill>
              </a:rPr>
              <a:t>80% </a:t>
            </a:r>
            <a:r>
              <a:rPr lang="en-US" sz="3200" dirty="0">
                <a:solidFill>
                  <a:schemeClr val="tx2"/>
                </a:solidFill>
              </a:rPr>
              <a:t>of all electrically related accidents and fatalities involving “Qualified Workers” are </a:t>
            </a:r>
            <a:r>
              <a:rPr lang="en-US" sz="3200" dirty="0" smtClean="0">
                <a:solidFill>
                  <a:schemeClr val="tx2"/>
                </a:solidFill>
              </a:rPr>
              <a:t>caused</a:t>
            </a:r>
            <a:br>
              <a:rPr lang="en-US" sz="3200" dirty="0" smtClean="0">
                <a:solidFill>
                  <a:schemeClr val="tx2"/>
                </a:solidFill>
              </a:rPr>
            </a:br>
            <a:r>
              <a:rPr lang="en-US" sz="3200" dirty="0" smtClean="0">
                <a:solidFill>
                  <a:schemeClr val="tx2"/>
                </a:solidFill>
              </a:rPr>
              <a:t>by </a:t>
            </a:r>
            <a:r>
              <a:rPr lang="en-US" sz="3200" dirty="0">
                <a:solidFill>
                  <a:schemeClr val="tx2"/>
                </a:solidFill>
              </a:rPr>
              <a:t>Arc </a:t>
            </a:r>
            <a:r>
              <a:rPr lang="en-US" sz="3200" dirty="0" smtClean="0">
                <a:solidFill>
                  <a:schemeClr val="tx2"/>
                </a:solidFill>
              </a:rPr>
              <a:t>blast/Arc flash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</a:pPr>
            <a:r>
              <a:rPr lang="en-US" sz="1200" dirty="0">
                <a:solidFill>
                  <a:prstClr val="white">
                    <a:lumMod val="50000"/>
                  </a:prstClr>
                </a:solidFill>
                <a:cs typeface="+mn-cs"/>
              </a:rPr>
              <a:t>Source: </a:t>
            </a:r>
            <a:r>
              <a:rPr lang="en-US" sz="1200" dirty="0" smtClean="0">
                <a:solidFill>
                  <a:prstClr val="white">
                    <a:lumMod val="50000"/>
                  </a:prstClr>
                </a:solidFill>
                <a:cs typeface="+mn-cs"/>
              </a:rPr>
              <a:t>OSHA</a:t>
            </a:r>
            <a:endParaRPr lang="en-US" sz="1200" dirty="0">
              <a:solidFill>
                <a:prstClr val="white">
                  <a:lumMod val="50000"/>
                </a:prstClr>
              </a:solidFill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Issue</a:t>
            </a:r>
            <a:endParaRPr lang="en-US" dirty="0"/>
          </a:p>
        </p:txBody>
      </p:sp>
      <p:pic>
        <p:nvPicPr>
          <p:cNvPr id="3075" name="Picture 3" descr="C:\Users\Mkoch\Desktop\flas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92" y="2477044"/>
            <a:ext cx="1962150" cy="197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9" descr="C:\Users\Mkoch\Desktop\shadow b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803" y="4842287"/>
            <a:ext cx="6780394" cy="431814"/>
          </a:xfrm>
          <a:prstGeom prst="rect">
            <a:avLst/>
          </a:prstGeom>
          <a:noFill/>
        </p:spPr>
      </p:pic>
      <p:pic>
        <p:nvPicPr>
          <p:cNvPr id="14" name="Picture 19" descr="C:\Users\Mkoch\Desktop\shadow b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181803" y="1654824"/>
            <a:ext cx="6780394" cy="431814"/>
          </a:xfrm>
          <a:prstGeom prst="rect">
            <a:avLst/>
          </a:prstGeom>
          <a:noFill/>
        </p:spPr>
      </p:pic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7446" y="542401"/>
            <a:ext cx="4682402" cy="274320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Page </a:t>
            </a:r>
            <a:fld id="{A7F8E3F6-DE14-48B2-B2BC-6FABA9630FB8}" type="slidenum">
              <a:rPr lang="en-US" smtClean="0"/>
              <a:pPr/>
              <a:t>2</a:t>
            </a:fld>
            <a:r>
              <a:rPr lang="en-US" dirty="0" smtClean="0"/>
              <a:t> | © </a:t>
            </a:r>
            <a:r>
              <a:rPr lang="en-US" dirty="0" err="1" smtClean="0"/>
              <a:t>Magid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1934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6"/>
          <p:cNvSpPr>
            <a:spLocks noGrp="1"/>
          </p:cNvSpPr>
          <p:nvPr>
            <p:ph idx="1"/>
          </p:nvPr>
        </p:nvSpPr>
        <p:spPr>
          <a:xfrm>
            <a:off x="238340" y="1171575"/>
            <a:ext cx="8468932" cy="4343400"/>
          </a:xfrm>
        </p:spPr>
        <p:txBody>
          <a:bodyPr/>
          <a:lstStyle/>
          <a:p>
            <a:pPr marL="365760" lvl="0" indent="-365760">
              <a:spcBef>
                <a:spcPts val="1800"/>
              </a:spcBef>
            </a:pPr>
            <a:r>
              <a:rPr lang="en-US" sz="3200" dirty="0"/>
              <a:t>N.O.G. (Not Our Goods)</a:t>
            </a:r>
          </a:p>
          <a:p>
            <a:pPr marL="365760" lvl="0" indent="-365760">
              <a:spcBef>
                <a:spcPts val="1800"/>
              </a:spcBef>
            </a:pPr>
            <a:r>
              <a:rPr lang="en-US" sz="3200" dirty="0"/>
              <a:t>Direct purchase with a laundry service added</a:t>
            </a:r>
          </a:p>
          <a:p>
            <a:pPr marL="365760" lvl="0" indent="-365760">
              <a:spcBef>
                <a:spcPts val="1800"/>
              </a:spcBef>
            </a:pPr>
            <a:r>
              <a:rPr lang="en-US" sz="3200" dirty="0"/>
              <a:t>Lease and Wash</a:t>
            </a:r>
          </a:p>
          <a:p>
            <a:pPr marL="731520" lvl="1" indent="-365760">
              <a:spcBef>
                <a:spcPts val="800"/>
              </a:spcBef>
            </a:pPr>
            <a:r>
              <a:rPr lang="en-US" sz="3200" dirty="0"/>
              <a:t>Leasing contract for the protective apparel from the industrial laundry company</a:t>
            </a:r>
          </a:p>
          <a:p>
            <a:pPr marL="731520" lvl="1" indent="-365760">
              <a:spcBef>
                <a:spcPts val="800"/>
              </a:spcBef>
            </a:pPr>
            <a:r>
              <a:rPr lang="en-US" sz="3200" dirty="0"/>
              <a:t>Wash program attached to the leasing contract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Advantages of Managed Apparel Programs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7446" y="542401"/>
            <a:ext cx="4682402" cy="274320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Page </a:t>
            </a:r>
            <a:fld id="{A7F8E3F6-DE14-48B2-B2BC-6FABA9630FB8}" type="slidenum">
              <a:rPr lang="en-US" smtClean="0"/>
              <a:pPr/>
              <a:t>20</a:t>
            </a:fld>
            <a:r>
              <a:rPr lang="en-US" dirty="0" smtClean="0"/>
              <a:t> | © </a:t>
            </a:r>
            <a:r>
              <a:rPr lang="en-US" dirty="0" err="1" smtClean="0"/>
              <a:t>Magid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86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Placeholder 18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3" r="6873"/>
          <a:stretch>
            <a:fillRect/>
          </a:stretch>
        </p:blipFill>
        <p:spPr/>
      </p:pic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545266" y="1920436"/>
            <a:ext cx="5345172" cy="2560320"/>
          </a:xfrm>
        </p:spPr>
        <p:txBody>
          <a:bodyPr/>
          <a:lstStyle/>
          <a:p>
            <a:r>
              <a:rPr lang="en-US" dirty="0" err="1" smtClean="0"/>
              <a:t>Magid’s</a:t>
            </a:r>
            <a:r>
              <a:rPr lang="en-US" dirty="0" smtClean="0"/>
              <a:t> Response to </a:t>
            </a:r>
            <a:br>
              <a:rPr lang="en-US" dirty="0" smtClean="0"/>
            </a:br>
            <a:r>
              <a:rPr lang="en-US" dirty="0" smtClean="0"/>
              <a:t>the New Standards</a:t>
            </a:r>
            <a:endParaRPr lang="en-US" dirty="0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123817" y="-45244"/>
            <a:ext cx="1042977" cy="6933403"/>
          </a:xfrm>
          <a:custGeom>
            <a:avLst/>
            <a:gdLst>
              <a:gd name="connsiteX0" fmla="*/ 0 w 1031071"/>
              <a:gd name="connsiteY0" fmla="*/ 0 h 6866732"/>
              <a:gd name="connsiteX1" fmla="*/ 142071 w 1031071"/>
              <a:gd name="connsiteY1" fmla="*/ 2382 h 6866732"/>
              <a:gd name="connsiteX2" fmla="*/ 1031071 w 1031071"/>
              <a:gd name="connsiteY2" fmla="*/ 4490024 h 6866732"/>
              <a:gd name="connsiteX3" fmla="*/ 452494 w 1031071"/>
              <a:gd name="connsiteY3" fmla="*/ 6866732 h 6866732"/>
              <a:gd name="connsiteX4" fmla="*/ 336617 w 1031071"/>
              <a:gd name="connsiteY4" fmla="*/ 6866732 h 6866732"/>
              <a:gd name="connsiteX5" fmla="*/ 915194 w 1031071"/>
              <a:gd name="connsiteY5" fmla="*/ 4490024 h 6866732"/>
              <a:gd name="connsiteX6" fmla="*/ 0 w 1031071"/>
              <a:gd name="connsiteY6" fmla="*/ 0 h 6866732"/>
              <a:gd name="connsiteX0" fmla="*/ 0 w 1031071"/>
              <a:gd name="connsiteY0" fmla="*/ 21431 h 6888163"/>
              <a:gd name="connsiteX1" fmla="*/ 82540 w 1031071"/>
              <a:gd name="connsiteY1" fmla="*/ 0 h 6888163"/>
              <a:gd name="connsiteX2" fmla="*/ 1031071 w 1031071"/>
              <a:gd name="connsiteY2" fmla="*/ 4511455 h 6888163"/>
              <a:gd name="connsiteX3" fmla="*/ 452494 w 1031071"/>
              <a:gd name="connsiteY3" fmla="*/ 6888163 h 6888163"/>
              <a:gd name="connsiteX4" fmla="*/ 336617 w 1031071"/>
              <a:gd name="connsiteY4" fmla="*/ 6888163 h 6888163"/>
              <a:gd name="connsiteX5" fmla="*/ 915194 w 1031071"/>
              <a:gd name="connsiteY5" fmla="*/ 4511455 h 6888163"/>
              <a:gd name="connsiteX6" fmla="*/ 0 w 1031071"/>
              <a:gd name="connsiteY6" fmla="*/ 21431 h 6888163"/>
              <a:gd name="connsiteX0" fmla="*/ 0 w 1031071"/>
              <a:gd name="connsiteY0" fmla="*/ 42860 h 6909592"/>
              <a:gd name="connsiteX1" fmla="*/ 29208 w 1031071"/>
              <a:gd name="connsiteY1" fmla="*/ 0 h 6909592"/>
              <a:gd name="connsiteX2" fmla="*/ 82540 w 1031071"/>
              <a:gd name="connsiteY2" fmla="*/ 21429 h 6909592"/>
              <a:gd name="connsiteX3" fmla="*/ 1031071 w 1031071"/>
              <a:gd name="connsiteY3" fmla="*/ 4532884 h 6909592"/>
              <a:gd name="connsiteX4" fmla="*/ 452494 w 1031071"/>
              <a:gd name="connsiteY4" fmla="*/ 6909592 h 6909592"/>
              <a:gd name="connsiteX5" fmla="*/ 336617 w 1031071"/>
              <a:gd name="connsiteY5" fmla="*/ 6909592 h 6909592"/>
              <a:gd name="connsiteX6" fmla="*/ 915194 w 1031071"/>
              <a:gd name="connsiteY6" fmla="*/ 4532884 h 6909592"/>
              <a:gd name="connsiteX7" fmla="*/ 0 w 1031071"/>
              <a:gd name="connsiteY7" fmla="*/ 42860 h 6909592"/>
              <a:gd name="connsiteX0" fmla="*/ 0 w 1031071"/>
              <a:gd name="connsiteY0" fmla="*/ 104775 h 6971507"/>
              <a:gd name="connsiteX1" fmla="*/ 29208 w 1031071"/>
              <a:gd name="connsiteY1" fmla="*/ 61915 h 6971507"/>
              <a:gd name="connsiteX2" fmla="*/ 70634 w 1031071"/>
              <a:gd name="connsiteY2" fmla="*/ 0 h 6971507"/>
              <a:gd name="connsiteX3" fmla="*/ 1031071 w 1031071"/>
              <a:gd name="connsiteY3" fmla="*/ 4594799 h 6971507"/>
              <a:gd name="connsiteX4" fmla="*/ 452494 w 1031071"/>
              <a:gd name="connsiteY4" fmla="*/ 6971507 h 6971507"/>
              <a:gd name="connsiteX5" fmla="*/ 336617 w 1031071"/>
              <a:gd name="connsiteY5" fmla="*/ 6971507 h 6971507"/>
              <a:gd name="connsiteX6" fmla="*/ 915194 w 1031071"/>
              <a:gd name="connsiteY6" fmla="*/ 4594799 h 6971507"/>
              <a:gd name="connsiteX7" fmla="*/ 0 w 1031071"/>
              <a:gd name="connsiteY7" fmla="*/ 104775 h 6971507"/>
              <a:gd name="connsiteX0" fmla="*/ 0 w 1031071"/>
              <a:gd name="connsiteY0" fmla="*/ 42860 h 6909592"/>
              <a:gd name="connsiteX1" fmla="*/ 29208 w 1031071"/>
              <a:gd name="connsiteY1" fmla="*/ 0 h 6909592"/>
              <a:gd name="connsiteX2" fmla="*/ 58728 w 1031071"/>
              <a:gd name="connsiteY2" fmla="*/ 121442 h 6909592"/>
              <a:gd name="connsiteX3" fmla="*/ 1031071 w 1031071"/>
              <a:gd name="connsiteY3" fmla="*/ 4532884 h 6909592"/>
              <a:gd name="connsiteX4" fmla="*/ 452494 w 1031071"/>
              <a:gd name="connsiteY4" fmla="*/ 6909592 h 6909592"/>
              <a:gd name="connsiteX5" fmla="*/ 336617 w 1031071"/>
              <a:gd name="connsiteY5" fmla="*/ 6909592 h 6909592"/>
              <a:gd name="connsiteX6" fmla="*/ 915194 w 1031071"/>
              <a:gd name="connsiteY6" fmla="*/ 4532884 h 6909592"/>
              <a:gd name="connsiteX7" fmla="*/ 0 w 1031071"/>
              <a:gd name="connsiteY7" fmla="*/ 42860 h 6909592"/>
              <a:gd name="connsiteX0" fmla="*/ 0 w 1031071"/>
              <a:gd name="connsiteY0" fmla="*/ 42860 h 6909592"/>
              <a:gd name="connsiteX1" fmla="*/ 29208 w 1031071"/>
              <a:gd name="connsiteY1" fmla="*/ 0 h 6909592"/>
              <a:gd name="connsiteX2" fmla="*/ 89684 w 1031071"/>
              <a:gd name="connsiteY2" fmla="*/ 11905 h 6909592"/>
              <a:gd name="connsiteX3" fmla="*/ 1031071 w 1031071"/>
              <a:gd name="connsiteY3" fmla="*/ 4532884 h 6909592"/>
              <a:gd name="connsiteX4" fmla="*/ 452494 w 1031071"/>
              <a:gd name="connsiteY4" fmla="*/ 6909592 h 6909592"/>
              <a:gd name="connsiteX5" fmla="*/ 336617 w 1031071"/>
              <a:gd name="connsiteY5" fmla="*/ 6909592 h 6909592"/>
              <a:gd name="connsiteX6" fmla="*/ 915194 w 1031071"/>
              <a:gd name="connsiteY6" fmla="*/ 4532884 h 6909592"/>
              <a:gd name="connsiteX7" fmla="*/ 0 w 1031071"/>
              <a:gd name="connsiteY7" fmla="*/ 42860 h 6909592"/>
              <a:gd name="connsiteX0" fmla="*/ 0 w 1031071"/>
              <a:gd name="connsiteY0" fmla="*/ 42860 h 6909592"/>
              <a:gd name="connsiteX1" fmla="*/ 29208 w 1031071"/>
              <a:gd name="connsiteY1" fmla="*/ 0 h 6909592"/>
              <a:gd name="connsiteX2" fmla="*/ 89684 w 1031071"/>
              <a:gd name="connsiteY2" fmla="*/ 11905 h 6909592"/>
              <a:gd name="connsiteX3" fmla="*/ 1031071 w 1031071"/>
              <a:gd name="connsiteY3" fmla="*/ 4532884 h 6909592"/>
              <a:gd name="connsiteX4" fmla="*/ 452494 w 1031071"/>
              <a:gd name="connsiteY4" fmla="*/ 6909592 h 6909592"/>
              <a:gd name="connsiteX5" fmla="*/ 336617 w 1031071"/>
              <a:gd name="connsiteY5" fmla="*/ 6909592 h 6909592"/>
              <a:gd name="connsiteX6" fmla="*/ 979488 w 1031071"/>
              <a:gd name="connsiteY6" fmla="*/ 4532884 h 6909592"/>
              <a:gd name="connsiteX7" fmla="*/ 0 w 1031071"/>
              <a:gd name="connsiteY7" fmla="*/ 42860 h 6909592"/>
              <a:gd name="connsiteX0" fmla="*/ 0 w 1031071"/>
              <a:gd name="connsiteY0" fmla="*/ 42860 h 6909592"/>
              <a:gd name="connsiteX1" fmla="*/ 29208 w 1031071"/>
              <a:gd name="connsiteY1" fmla="*/ 0 h 6909592"/>
              <a:gd name="connsiteX2" fmla="*/ 89684 w 1031071"/>
              <a:gd name="connsiteY2" fmla="*/ 11905 h 6909592"/>
              <a:gd name="connsiteX3" fmla="*/ 1031071 w 1031071"/>
              <a:gd name="connsiteY3" fmla="*/ 4532884 h 6909592"/>
              <a:gd name="connsiteX4" fmla="*/ 452494 w 1031071"/>
              <a:gd name="connsiteY4" fmla="*/ 6909592 h 6909592"/>
              <a:gd name="connsiteX5" fmla="*/ 336617 w 1031071"/>
              <a:gd name="connsiteY5" fmla="*/ 6909592 h 6909592"/>
              <a:gd name="connsiteX6" fmla="*/ 936626 w 1031071"/>
              <a:gd name="connsiteY6" fmla="*/ 4530503 h 6909592"/>
              <a:gd name="connsiteX7" fmla="*/ 0 w 1031071"/>
              <a:gd name="connsiteY7" fmla="*/ 42860 h 6909592"/>
              <a:gd name="connsiteX0" fmla="*/ 0 w 981065"/>
              <a:gd name="connsiteY0" fmla="*/ 42860 h 6909592"/>
              <a:gd name="connsiteX1" fmla="*/ 29208 w 981065"/>
              <a:gd name="connsiteY1" fmla="*/ 0 h 6909592"/>
              <a:gd name="connsiteX2" fmla="*/ 89684 w 981065"/>
              <a:gd name="connsiteY2" fmla="*/ 11905 h 6909592"/>
              <a:gd name="connsiteX3" fmla="*/ 981065 w 981065"/>
              <a:gd name="connsiteY3" fmla="*/ 4456684 h 6909592"/>
              <a:gd name="connsiteX4" fmla="*/ 452494 w 981065"/>
              <a:gd name="connsiteY4" fmla="*/ 6909592 h 6909592"/>
              <a:gd name="connsiteX5" fmla="*/ 336617 w 981065"/>
              <a:gd name="connsiteY5" fmla="*/ 6909592 h 6909592"/>
              <a:gd name="connsiteX6" fmla="*/ 936626 w 981065"/>
              <a:gd name="connsiteY6" fmla="*/ 4530503 h 6909592"/>
              <a:gd name="connsiteX7" fmla="*/ 0 w 981065"/>
              <a:gd name="connsiteY7" fmla="*/ 42860 h 6909592"/>
              <a:gd name="connsiteX0" fmla="*/ 0 w 1042977"/>
              <a:gd name="connsiteY0" fmla="*/ 42860 h 6909592"/>
              <a:gd name="connsiteX1" fmla="*/ 29208 w 1042977"/>
              <a:gd name="connsiteY1" fmla="*/ 0 h 6909592"/>
              <a:gd name="connsiteX2" fmla="*/ 89684 w 1042977"/>
              <a:gd name="connsiteY2" fmla="*/ 11905 h 6909592"/>
              <a:gd name="connsiteX3" fmla="*/ 1042977 w 1042977"/>
              <a:gd name="connsiteY3" fmla="*/ 4540028 h 6909592"/>
              <a:gd name="connsiteX4" fmla="*/ 452494 w 1042977"/>
              <a:gd name="connsiteY4" fmla="*/ 6909592 h 6909592"/>
              <a:gd name="connsiteX5" fmla="*/ 336617 w 1042977"/>
              <a:gd name="connsiteY5" fmla="*/ 6909592 h 6909592"/>
              <a:gd name="connsiteX6" fmla="*/ 936626 w 1042977"/>
              <a:gd name="connsiteY6" fmla="*/ 4530503 h 6909592"/>
              <a:gd name="connsiteX7" fmla="*/ 0 w 1042977"/>
              <a:gd name="connsiteY7" fmla="*/ 42860 h 6909592"/>
              <a:gd name="connsiteX0" fmla="*/ 0 w 1042977"/>
              <a:gd name="connsiteY0" fmla="*/ 42860 h 6909592"/>
              <a:gd name="connsiteX1" fmla="*/ 29208 w 1042977"/>
              <a:gd name="connsiteY1" fmla="*/ 0 h 6909592"/>
              <a:gd name="connsiteX2" fmla="*/ 89684 w 1042977"/>
              <a:gd name="connsiteY2" fmla="*/ 11905 h 6909592"/>
              <a:gd name="connsiteX3" fmla="*/ 1042977 w 1042977"/>
              <a:gd name="connsiteY3" fmla="*/ 4540028 h 6909592"/>
              <a:gd name="connsiteX4" fmla="*/ 452494 w 1042977"/>
              <a:gd name="connsiteY4" fmla="*/ 6909592 h 6909592"/>
              <a:gd name="connsiteX5" fmla="*/ 384242 w 1042977"/>
              <a:gd name="connsiteY5" fmla="*/ 6878636 h 6909592"/>
              <a:gd name="connsiteX6" fmla="*/ 936626 w 1042977"/>
              <a:gd name="connsiteY6" fmla="*/ 4530503 h 6909592"/>
              <a:gd name="connsiteX7" fmla="*/ 0 w 1042977"/>
              <a:gd name="connsiteY7" fmla="*/ 42860 h 6909592"/>
              <a:gd name="connsiteX0" fmla="*/ 0 w 1042977"/>
              <a:gd name="connsiteY0" fmla="*/ 42860 h 6909592"/>
              <a:gd name="connsiteX1" fmla="*/ 29208 w 1042977"/>
              <a:gd name="connsiteY1" fmla="*/ 0 h 6909592"/>
              <a:gd name="connsiteX2" fmla="*/ 89684 w 1042977"/>
              <a:gd name="connsiteY2" fmla="*/ 11905 h 6909592"/>
              <a:gd name="connsiteX3" fmla="*/ 1042977 w 1042977"/>
              <a:gd name="connsiteY3" fmla="*/ 4540028 h 6909592"/>
              <a:gd name="connsiteX4" fmla="*/ 452494 w 1042977"/>
              <a:gd name="connsiteY4" fmla="*/ 6909592 h 6909592"/>
              <a:gd name="connsiteX5" fmla="*/ 419961 w 1042977"/>
              <a:gd name="connsiteY5" fmla="*/ 6850061 h 6909592"/>
              <a:gd name="connsiteX6" fmla="*/ 936626 w 1042977"/>
              <a:gd name="connsiteY6" fmla="*/ 4530503 h 6909592"/>
              <a:gd name="connsiteX7" fmla="*/ 0 w 1042977"/>
              <a:gd name="connsiteY7" fmla="*/ 42860 h 6909592"/>
              <a:gd name="connsiteX0" fmla="*/ 0 w 1042977"/>
              <a:gd name="connsiteY0" fmla="*/ 42860 h 6916736"/>
              <a:gd name="connsiteX1" fmla="*/ 29208 w 1042977"/>
              <a:gd name="connsiteY1" fmla="*/ 0 h 6916736"/>
              <a:gd name="connsiteX2" fmla="*/ 89684 w 1042977"/>
              <a:gd name="connsiteY2" fmla="*/ 11905 h 6916736"/>
              <a:gd name="connsiteX3" fmla="*/ 1042977 w 1042977"/>
              <a:gd name="connsiteY3" fmla="*/ 4540028 h 6916736"/>
              <a:gd name="connsiteX4" fmla="*/ 452494 w 1042977"/>
              <a:gd name="connsiteY4" fmla="*/ 6909592 h 6916736"/>
              <a:gd name="connsiteX5" fmla="*/ 353286 w 1042977"/>
              <a:gd name="connsiteY5" fmla="*/ 6916736 h 6916736"/>
              <a:gd name="connsiteX6" fmla="*/ 936626 w 1042977"/>
              <a:gd name="connsiteY6" fmla="*/ 4530503 h 6916736"/>
              <a:gd name="connsiteX7" fmla="*/ 0 w 1042977"/>
              <a:gd name="connsiteY7" fmla="*/ 42860 h 6916736"/>
              <a:gd name="connsiteX0" fmla="*/ 0 w 1042977"/>
              <a:gd name="connsiteY0" fmla="*/ 42860 h 6916736"/>
              <a:gd name="connsiteX1" fmla="*/ 29208 w 1042977"/>
              <a:gd name="connsiteY1" fmla="*/ 0 h 6916736"/>
              <a:gd name="connsiteX2" fmla="*/ 89684 w 1042977"/>
              <a:gd name="connsiteY2" fmla="*/ 11905 h 6916736"/>
              <a:gd name="connsiteX3" fmla="*/ 1042977 w 1042977"/>
              <a:gd name="connsiteY3" fmla="*/ 4540028 h 6916736"/>
              <a:gd name="connsiteX4" fmla="*/ 414394 w 1042977"/>
              <a:gd name="connsiteY4" fmla="*/ 6821485 h 6916736"/>
              <a:gd name="connsiteX5" fmla="*/ 353286 w 1042977"/>
              <a:gd name="connsiteY5" fmla="*/ 6916736 h 6916736"/>
              <a:gd name="connsiteX6" fmla="*/ 936626 w 1042977"/>
              <a:gd name="connsiteY6" fmla="*/ 4530503 h 6916736"/>
              <a:gd name="connsiteX7" fmla="*/ 0 w 1042977"/>
              <a:gd name="connsiteY7" fmla="*/ 42860 h 6916736"/>
              <a:gd name="connsiteX0" fmla="*/ 0 w 1042977"/>
              <a:gd name="connsiteY0" fmla="*/ 42860 h 6933403"/>
              <a:gd name="connsiteX1" fmla="*/ 29208 w 1042977"/>
              <a:gd name="connsiteY1" fmla="*/ 0 h 6933403"/>
              <a:gd name="connsiteX2" fmla="*/ 89684 w 1042977"/>
              <a:gd name="connsiteY2" fmla="*/ 11905 h 6933403"/>
              <a:gd name="connsiteX3" fmla="*/ 1042977 w 1042977"/>
              <a:gd name="connsiteY3" fmla="*/ 4540028 h 6933403"/>
              <a:gd name="connsiteX4" fmla="*/ 452494 w 1042977"/>
              <a:gd name="connsiteY4" fmla="*/ 6933403 h 6933403"/>
              <a:gd name="connsiteX5" fmla="*/ 353286 w 1042977"/>
              <a:gd name="connsiteY5" fmla="*/ 6916736 h 6933403"/>
              <a:gd name="connsiteX6" fmla="*/ 936626 w 1042977"/>
              <a:gd name="connsiteY6" fmla="*/ 4530503 h 6933403"/>
              <a:gd name="connsiteX7" fmla="*/ 0 w 1042977"/>
              <a:gd name="connsiteY7" fmla="*/ 42860 h 6933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42977" h="6933403">
                <a:moveTo>
                  <a:pt x="0" y="42860"/>
                </a:moveTo>
                <a:cubicBezTo>
                  <a:pt x="24024" y="35717"/>
                  <a:pt x="5184" y="7143"/>
                  <a:pt x="29208" y="0"/>
                </a:cubicBezTo>
                <a:lnTo>
                  <a:pt x="89684" y="11905"/>
                </a:lnTo>
                <a:lnTo>
                  <a:pt x="1042977" y="4540028"/>
                </a:lnTo>
                <a:lnTo>
                  <a:pt x="452494" y="6933403"/>
                </a:lnTo>
                <a:lnTo>
                  <a:pt x="353286" y="6916736"/>
                </a:lnTo>
                <a:lnTo>
                  <a:pt x="936626" y="4530503"/>
                </a:lnTo>
                <a:cubicBezTo>
                  <a:pt x="640293" y="3034622"/>
                  <a:pt x="296333" y="1538741"/>
                  <a:pt x="0" y="4286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z="1800" dirty="0"/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-2589918" y="825670"/>
            <a:ext cx="4682402" cy="27432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 smtClean="0">
                <a:solidFill>
                  <a:schemeClr val="tx1"/>
                </a:solidFill>
              </a:rPr>
              <a:t>Page </a:t>
            </a:r>
            <a:fld id="{A7F8E3F6-DE14-48B2-B2BC-6FABA9630FB8}" type="slidenum">
              <a:rPr lang="en-US" sz="1000" smtClean="0">
                <a:solidFill>
                  <a:schemeClr val="tx1"/>
                </a:solidFill>
              </a:rPr>
              <a:pPr/>
              <a:t>21</a:t>
            </a:fld>
            <a:r>
              <a:rPr lang="en-US" sz="1000" dirty="0" smtClean="0">
                <a:solidFill>
                  <a:schemeClr val="tx1"/>
                </a:solidFill>
              </a:rPr>
              <a:t> | © </a:t>
            </a:r>
            <a:r>
              <a:rPr lang="en-US" sz="1000" dirty="0" err="1" smtClean="0">
                <a:solidFill>
                  <a:schemeClr val="tx1"/>
                </a:solidFill>
              </a:rPr>
              <a:t>Magid</a:t>
            </a:r>
            <a:endParaRPr lang="en-US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885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914400"/>
            <a:ext cx="9144000" cy="4885899"/>
          </a:xfrm>
          <a:prstGeom prst="rect">
            <a:avLst/>
          </a:prstGeom>
          <a:gradFill flip="none" rotWithShape="1">
            <a:gsLst>
              <a:gs pos="100000">
                <a:schemeClr val="tx1">
                  <a:lumMod val="29000"/>
                  <a:lumOff val="71000"/>
                </a:schemeClr>
              </a:gs>
              <a:gs pos="58000">
                <a:srgbClr val="F8F8F8"/>
              </a:gs>
              <a:gs pos="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Magid’s</a:t>
            </a:r>
            <a:r>
              <a:rPr lang="en-US" dirty="0" smtClean="0"/>
              <a:t> Response to the Changes</a:t>
            </a:r>
            <a:endParaRPr lang="en-US" dirty="0"/>
          </a:p>
        </p:txBody>
      </p:sp>
      <p:pic>
        <p:nvPicPr>
          <p:cNvPr id="8194" name="Picture 2" descr="K:\Logos\Magid\MAGID FR AR 2112\MAGID-211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238" y="4613087"/>
            <a:ext cx="1931987" cy="51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K:\Logos\Magid\MAGID FR AR 2112\MAGID-A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878" y="4613087"/>
            <a:ext cx="1931988" cy="481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K:\Logos\Magid\MAGID FR AR 2112\MAGID-F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266" y="3198731"/>
            <a:ext cx="1931988" cy="481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Users\Mkoch\Desktop\Magid_with tagline_RGB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00"/>
          <a:stretch/>
        </p:blipFill>
        <p:spPr bwMode="auto">
          <a:xfrm>
            <a:off x="3616022" y="1558009"/>
            <a:ext cx="1931988" cy="912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3" name="Straight Connector 52"/>
          <p:cNvCxnSpPr/>
          <p:nvPr/>
        </p:nvCxnSpPr>
        <p:spPr>
          <a:xfrm>
            <a:off x="1693872" y="4120178"/>
            <a:ext cx="0" cy="32683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7391400" y="4120178"/>
            <a:ext cx="0" cy="32683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14" name="Straight Connector 8213"/>
          <p:cNvCxnSpPr/>
          <p:nvPr/>
        </p:nvCxnSpPr>
        <p:spPr>
          <a:xfrm>
            <a:off x="1693872" y="4120178"/>
            <a:ext cx="5697528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4542636" y="3784290"/>
            <a:ext cx="0" cy="32683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4542636" y="2743200"/>
            <a:ext cx="0" cy="32683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2" name="Picture 19" descr="C:\Users\Mkoch\Desktop\shadow bar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803" y="5800299"/>
            <a:ext cx="6780394" cy="431814"/>
          </a:xfrm>
          <a:prstGeom prst="rect">
            <a:avLst/>
          </a:prstGeom>
          <a:noFill/>
        </p:spPr>
      </p:pic>
      <p:pic>
        <p:nvPicPr>
          <p:cNvPr id="63" name="Picture 19" descr="C:\Users\Mkoch\Desktop\shadow bar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3352800" y="2742697"/>
            <a:ext cx="2438400" cy="155292"/>
          </a:xfrm>
          <a:prstGeom prst="rect">
            <a:avLst/>
          </a:prstGeom>
          <a:noFill/>
        </p:spPr>
      </p:pic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7446" y="542401"/>
            <a:ext cx="4682402" cy="274320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Page </a:t>
            </a:r>
            <a:fld id="{A7F8E3F6-DE14-48B2-B2BC-6FABA9630FB8}" type="slidenum">
              <a:rPr lang="en-US" smtClean="0"/>
              <a:pPr/>
              <a:t>22</a:t>
            </a:fld>
            <a:r>
              <a:rPr lang="en-US" dirty="0" smtClean="0"/>
              <a:t> | © </a:t>
            </a:r>
            <a:r>
              <a:rPr lang="en-US" dirty="0" err="1" smtClean="0"/>
              <a:t>Magid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7397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38339" y="1171575"/>
            <a:ext cx="8573151" cy="4343400"/>
          </a:xfrm>
        </p:spPr>
        <p:txBody>
          <a:bodyPr/>
          <a:lstStyle/>
          <a:p>
            <a:pPr marL="365760" indent="-365760"/>
            <a:r>
              <a:rPr lang="en-US" sz="3200" dirty="0" err="1" smtClean="0"/>
              <a:t>Magid</a:t>
            </a:r>
            <a:r>
              <a:rPr lang="en-US" sz="3200" dirty="0" smtClean="0"/>
              <a:t> FR screen print on back of garments</a:t>
            </a:r>
          </a:p>
          <a:p>
            <a:pPr marL="365760" indent="-365760"/>
            <a:endParaRPr lang="en-US" sz="3200" dirty="0"/>
          </a:p>
          <a:p>
            <a:pPr marL="365760" indent="-365760"/>
            <a:endParaRPr lang="en-US" sz="3200" dirty="0" smtClean="0"/>
          </a:p>
          <a:p>
            <a:pPr marL="365760" indent="-365760"/>
            <a:endParaRPr lang="en-US" sz="3200" dirty="0"/>
          </a:p>
          <a:p>
            <a:pPr marL="0" indent="0">
              <a:buNone/>
            </a:pPr>
            <a:endParaRPr lang="en-US" sz="3200" dirty="0" smtClean="0"/>
          </a:p>
          <a:p>
            <a:pPr marL="365760" indent="-365760"/>
            <a:r>
              <a:rPr lang="en-US" sz="3200" dirty="0" smtClean="0"/>
              <a:t>Woven labels on pockets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New Labeling</a:t>
            </a:r>
            <a:endParaRPr lang="en-US" dirty="0"/>
          </a:p>
        </p:txBody>
      </p:sp>
      <p:pic>
        <p:nvPicPr>
          <p:cNvPr id="17" name="Picture 2" descr="K:\Logos\Magid\MAGID FR AR 2112\MAGID-211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289" y="5412326"/>
            <a:ext cx="1931987" cy="51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K:\Logos\Magid\MAGID FR AR 2112\MAGID-A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288" y="4618698"/>
            <a:ext cx="1931988" cy="481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621288" y="1981221"/>
            <a:ext cx="7720507" cy="1143000"/>
            <a:chOff x="707559" y="2209810"/>
            <a:chExt cx="7720507" cy="1143000"/>
          </a:xfrm>
        </p:grpSpPr>
        <p:pic>
          <p:nvPicPr>
            <p:cNvPr id="22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8533" y="2209810"/>
              <a:ext cx="1968168" cy="1142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" name="Picture 6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7559" y="2209812"/>
              <a:ext cx="1930974" cy="1142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4" name="Picture 8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37893" y="2209812"/>
              <a:ext cx="1890173" cy="1142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5" name="Picture 9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6701" y="2209810"/>
              <a:ext cx="1931192" cy="11429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7" name="Content Placeholder 2"/>
          <p:cNvSpPr txBox="1">
            <a:spLocks/>
          </p:cNvSpPr>
          <p:nvPr/>
        </p:nvSpPr>
        <p:spPr>
          <a:xfrm>
            <a:off x="2684060" y="4600122"/>
            <a:ext cx="4912743" cy="623397"/>
          </a:xfrm>
          <a:prstGeom prst="rect">
            <a:avLst/>
          </a:prstGeom>
        </p:spPr>
        <p:txBody>
          <a:bodyPr/>
          <a:lstStyle>
            <a:lvl1pPr marL="274320" indent="-27432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rgbClr val="FF0000"/>
              </a:buClr>
              <a:buFont typeface="Wingdings 3" panose="05040102010807070707" pitchFamily="18" charset="2"/>
              <a:buChar char=""/>
              <a:defRPr sz="2400" kern="1200">
                <a:solidFill>
                  <a:schemeClr val="tx2"/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54864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0000"/>
              </a:buClr>
              <a:buSzPct val="110000"/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+mj-lt"/>
                <a:ea typeface="+mn-ea"/>
                <a:cs typeface="Arial" panose="020B0604020202020204" pitchFamily="34" charset="0"/>
              </a:defRPr>
            </a:lvl2pPr>
            <a:lvl3pPr marL="8229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rgbClr val="FF0000"/>
              </a:buClr>
              <a:buFont typeface="Calibri" panose="020F0502020204030204" pitchFamily="34" charset="0"/>
              <a:buChar char="-"/>
              <a:defRPr sz="1800" kern="1200">
                <a:solidFill>
                  <a:schemeClr val="tx2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10972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rgbClr val="FF0000"/>
              </a:buClr>
              <a:buFont typeface="Calibri" panose="020F0502020204030204" pitchFamily="34" charset="0"/>
              <a:buChar char="-"/>
              <a:defRPr sz="1600" kern="1200">
                <a:solidFill>
                  <a:schemeClr val="tx2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13258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rgbClr val="FF0000"/>
              </a:buClr>
              <a:buFont typeface="Calibri" panose="020F0502020204030204" pitchFamily="34" charset="0"/>
              <a:buChar char="-"/>
              <a:defRPr sz="1600" kern="1200">
                <a:solidFill>
                  <a:schemeClr val="tx2"/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  <a:lvl6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830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402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en-US" sz="1800" dirty="0" smtClean="0">
                <a:solidFill>
                  <a:srgbClr val="000000"/>
                </a:solidFill>
              </a:rPr>
              <a:t>Arc Rated NFPA 70E/ASTM F1506 compliant products </a:t>
            </a:r>
            <a:r>
              <a:rPr lang="en-US" sz="1800" dirty="0">
                <a:solidFill>
                  <a:srgbClr val="000000"/>
                </a:solidFill>
              </a:rPr>
              <a:t>for protection from </a:t>
            </a:r>
            <a:r>
              <a:rPr lang="en-US" sz="1800" dirty="0" smtClean="0">
                <a:solidFill>
                  <a:srgbClr val="000000"/>
                </a:solidFill>
              </a:rPr>
              <a:t>exposure to arc flash</a:t>
            </a:r>
            <a:endParaRPr lang="en-US" sz="1800" dirty="0">
              <a:solidFill>
                <a:srgbClr val="000000"/>
              </a:solidFill>
            </a:endParaRPr>
          </a:p>
          <a:p>
            <a:pPr marL="0" indent="0">
              <a:buFont typeface="Wingdings 3" panose="05040102010807070707" pitchFamily="18" charset="2"/>
              <a:buNone/>
            </a:pPr>
            <a:endParaRPr lang="en-US" sz="2000" dirty="0" smtClean="0">
              <a:solidFill>
                <a:srgbClr val="000000"/>
              </a:solidFill>
            </a:endParaRPr>
          </a:p>
          <a:p>
            <a:pPr lvl="1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2668706" y="5388727"/>
            <a:ext cx="4099965" cy="793409"/>
          </a:xfrm>
          <a:prstGeom prst="rect">
            <a:avLst/>
          </a:prstGeom>
        </p:spPr>
        <p:txBody>
          <a:bodyPr/>
          <a:lstStyle>
            <a:lvl1pPr marL="274320" indent="-27432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rgbClr val="FF0000"/>
              </a:buClr>
              <a:buFont typeface="Wingdings 3" panose="05040102010807070707" pitchFamily="18" charset="2"/>
              <a:buChar char=""/>
              <a:defRPr sz="2400" kern="1200">
                <a:solidFill>
                  <a:schemeClr val="tx2"/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54864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0000"/>
              </a:buClr>
              <a:buSzPct val="110000"/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+mj-lt"/>
                <a:ea typeface="+mn-ea"/>
                <a:cs typeface="Arial" panose="020B0604020202020204" pitchFamily="34" charset="0"/>
              </a:defRPr>
            </a:lvl2pPr>
            <a:lvl3pPr marL="8229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rgbClr val="FF0000"/>
              </a:buClr>
              <a:buFont typeface="Calibri" panose="020F0502020204030204" pitchFamily="34" charset="0"/>
              <a:buChar char="-"/>
              <a:defRPr sz="1800" kern="1200">
                <a:solidFill>
                  <a:schemeClr val="tx2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10972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rgbClr val="FF0000"/>
              </a:buClr>
              <a:buFont typeface="Calibri" panose="020F0502020204030204" pitchFamily="34" charset="0"/>
              <a:buChar char="-"/>
              <a:defRPr sz="1600" kern="1200">
                <a:solidFill>
                  <a:schemeClr val="tx2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13258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rgbClr val="FF0000"/>
              </a:buClr>
              <a:buFont typeface="Calibri" panose="020F0502020204030204" pitchFamily="34" charset="0"/>
              <a:buChar char="-"/>
              <a:defRPr sz="1600" kern="1200">
                <a:solidFill>
                  <a:schemeClr val="tx2"/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  <a:lvl6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830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402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en-US" sz="1800" dirty="0" smtClean="0">
                <a:solidFill>
                  <a:srgbClr val="000000"/>
                </a:solidFill>
              </a:rPr>
              <a:t>NFPA 2112 certified products for protection from exposure to flash fire</a:t>
            </a:r>
          </a:p>
          <a:p>
            <a:pPr lvl="1"/>
            <a:endParaRPr lang="en-US" sz="1800" dirty="0">
              <a:solidFill>
                <a:srgbClr val="000000"/>
              </a:solidFill>
            </a:endParaRPr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7446" y="542401"/>
            <a:ext cx="4682402" cy="274320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Page </a:t>
            </a:r>
            <a:fld id="{A7F8E3F6-DE14-48B2-B2BC-6FABA9630FB8}" type="slidenum">
              <a:rPr lang="en-US" smtClean="0"/>
              <a:pPr/>
              <a:t>23</a:t>
            </a:fld>
            <a:r>
              <a:rPr lang="en-US" dirty="0" smtClean="0"/>
              <a:t> | © </a:t>
            </a:r>
            <a:r>
              <a:rPr lang="en-US" dirty="0" err="1" smtClean="0"/>
              <a:t>Magid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033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:\Users\Mkoch\Desktop\last slide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2501"/>
            <a:ext cx="9142413" cy="4943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238340" y="255134"/>
            <a:ext cx="8699498" cy="525916"/>
          </a:xfrm>
        </p:spPr>
        <p:txBody>
          <a:bodyPr/>
          <a:lstStyle/>
          <a:p>
            <a:r>
              <a:rPr lang="en-US" dirty="0"/>
              <a:t>Safety at work</a:t>
            </a:r>
            <a:r>
              <a:rPr lang="en-US" baseline="30000" dirty="0"/>
              <a:t>™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871921" y="5876610"/>
            <a:ext cx="8270492" cy="981074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75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0" y="5876610"/>
            <a:ext cx="871921" cy="981073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201887" y="6027101"/>
            <a:ext cx="5081434" cy="68119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lvl="0" fontAlgn="ctr"/>
            <a:r>
              <a:rPr lang="en-US" sz="2000" dirty="0">
                <a:solidFill>
                  <a:schemeClr val="bg1"/>
                </a:solidFill>
              </a:rPr>
              <a:t>Ensuring your workers are safe while you receive the best safety solutions at the best value</a:t>
            </a:r>
          </a:p>
        </p:txBody>
      </p:sp>
      <p:sp>
        <p:nvSpPr>
          <p:cNvPr id="24" name="Round Single Corner Rectangle 4"/>
          <p:cNvSpPr/>
          <p:nvPr/>
        </p:nvSpPr>
        <p:spPr>
          <a:xfrm>
            <a:off x="209979" y="3510301"/>
            <a:ext cx="1853981" cy="216931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8100" tIns="38100" rIns="38100" bIns="38100" numCol="1" spcCol="1270" anchor="t" anchorCtr="0">
            <a:noAutofit/>
          </a:bodyPr>
          <a:lstStyle/>
          <a:p>
            <a:pPr lvl="0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kern="1200" dirty="0" smtClean="0">
                <a:solidFill>
                  <a:srgbClr val="0070C0"/>
                </a:solidFill>
              </a:rPr>
              <a:t>Safety</a:t>
            </a:r>
            <a:br>
              <a:rPr lang="en-US" sz="2000" kern="1200" dirty="0" smtClean="0">
                <a:solidFill>
                  <a:srgbClr val="0070C0"/>
                </a:solidFill>
              </a:rPr>
            </a:br>
            <a:r>
              <a:rPr lang="en-US" sz="2000" kern="1200" dirty="0" smtClean="0">
                <a:solidFill>
                  <a:srgbClr val="0070C0"/>
                </a:solidFill>
              </a:rPr>
              <a:t>Expertise </a:t>
            </a:r>
          </a:p>
          <a:p>
            <a:pPr lvl="0" defTabSz="8890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b="1" kern="1200" dirty="0" smtClean="0">
                <a:solidFill>
                  <a:srgbClr val="000000"/>
                </a:solidFill>
              </a:rPr>
              <a:t>Confidence</a:t>
            </a:r>
            <a:r>
              <a:rPr lang="en-US" sz="2000" kern="1200" dirty="0" smtClean="0">
                <a:solidFill>
                  <a:srgbClr val="000000"/>
                </a:solidFill>
              </a:rPr>
              <a:t> </a:t>
            </a:r>
            <a:r>
              <a:rPr lang="en-US" sz="1600" kern="1200" dirty="0" smtClean="0">
                <a:solidFill>
                  <a:srgbClr val="000000"/>
                </a:solidFill>
              </a:rPr>
              <a:t/>
            </a:r>
            <a:br>
              <a:rPr lang="en-US" sz="1600" kern="1200" dirty="0" smtClean="0">
                <a:solidFill>
                  <a:srgbClr val="000000"/>
                </a:solidFill>
              </a:rPr>
            </a:br>
            <a:r>
              <a:rPr lang="en-US" sz="1600" kern="1200" dirty="0" smtClean="0">
                <a:solidFill>
                  <a:srgbClr val="000000"/>
                </a:solidFill>
              </a:rPr>
              <a:t>A 70- year history of solving the toughest safety challenges</a:t>
            </a:r>
            <a:endParaRPr lang="en-US" sz="1600" kern="1200" dirty="0">
              <a:solidFill>
                <a:srgbClr val="000000"/>
              </a:solidFill>
            </a:endParaRPr>
          </a:p>
        </p:txBody>
      </p:sp>
      <p:sp>
        <p:nvSpPr>
          <p:cNvPr id="25" name="Round Single Corner Rectangle 4"/>
          <p:cNvSpPr/>
          <p:nvPr/>
        </p:nvSpPr>
        <p:spPr>
          <a:xfrm>
            <a:off x="2638783" y="3486448"/>
            <a:ext cx="1759772" cy="159979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8100" tIns="38100" rIns="38100" bIns="38100" numCol="1" spcCol="1270" anchor="t" anchorCtr="0">
            <a:noAutofit/>
          </a:bodyPr>
          <a:lstStyle/>
          <a:p>
            <a:pPr lvl="0">
              <a:lnSpc>
                <a:spcPct val="90000"/>
              </a:lnSpc>
              <a:spcAft>
                <a:spcPts val="840"/>
              </a:spcAft>
            </a:pPr>
            <a:r>
              <a:rPr lang="en-US" sz="2000" kern="0" dirty="0" smtClean="0">
                <a:solidFill>
                  <a:srgbClr val="0070C0"/>
                </a:solidFill>
              </a:rPr>
              <a:t>Manufacturing</a:t>
            </a:r>
            <a:br>
              <a:rPr lang="en-US" sz="2000" kern="0" dirty="0" smtClean="0">
                <a:solidFill>
                  <a:srgbClr val="0070C0"/>
                </a:solidFill>
              </a:rPr>
            </a:br>
            <a:r>
              <a:rPr lang="en-US" sz="2000" kern="0" dirty="0" smtClean="0">
                <a:solidFill>
                  <a:srgbClr val="0070C0"/>
                </a:solidFill>
              </a:rPr>
              <a:t>Innovation  </a:t>
            </a:r>
            <a:endParaRPr lang="en-US" sz="2000" kern="0" dirty="0">
              <a:solidFill>
                <a:srgbClr val="0070C0"/>
              </a:solidFill>
            </a:endParaRPr>
          </a:p>
          <a:p>
            <a:pPr lvl="0"/>
            <a:r>
              <a:rPr lang="en-US" sz="2000" b="1" kern="0" dirty="0" smtClean="0">
                <a:solidFill>
                  <a:sysClr val="windowText" lastClr="000000"/>
                </a:solidFill>
              </a:rPr>
              <a:t>Productivity</a:t>
            </a:r>
            <a:r>
              <a:rPr lang="en-US" sz="2000" kern="0" dirty="0" smtClean="0">
                <a:solidFill>
                  <a:sysClr val="windowText" lastClr="000000"/>
                </a:solidFill>
              </a:rPr>
              <a:t> </a:t>
            </a:r>
            <a:r>
              <a:rPr lang="en-US" sz="1600" kern="0" dirty="0" smtClean="0">
                <a:solidFill>
                  <a:sysClr val="windowText" lastClr="000000"/>
                </a:solidFill>
              </a:rPr>
              <a:t/>
            </a:r>
            <a:br>
              <a:rPr lang="en-US" sz="1600" kern="0" dirty="0" smtClean="0">
                <a:solidFill>
                  <a:sysClr val="windowText" lastClr="000000"/>
                </a:solidFill>
              </a:rPr>
            </a:br>
            <a:r>
              <a:rPr lang="en-US" sz="1600" kern="0" dirty="0" smtClean="0">
                <a:solidFill>
                  <a:sysClr val="windowText" lastClr="000000"/>
                </a:solidFill>
              </a:rPr>
              <a:t>For </a:t>
            </a:r>
            <a:r>
              <a:rPr lang="en-US" sz="1600" kern="0" dirty="0">
                <a:solidFill>
                  <a:sysClr val="windowText" lastClr="000000"/>
                </a:solidFill>
              </a:rPr>
              <a:t>unique </a:t>
            </a:r>
            <a:r>
              <a:rPr lang="en-US" sz="1600" kern="0" dirty="0" smtClean="0">
                <a:solidFill>
                  <a:sysClr val="windowText" lastClr="000000"/>
                </a:solidFill>
              </a:rPr>
              <a:t>safety challenges and low-cost </a:t>
            </a:r>
            <a:r>
              <a:rPr lang="en-US" sz="1600" kern="0" dirty="0">
                <a:solidFill>
                  <a:sysClr val="windowText" lastClr="000000"/>
                </a:solidFill>
              </a:rPr>
              <a:t>advantage</a:t>
            </a:r>
          </a:p>
        </p:txBody>
      </p:sp>
      <p:sp>
        <p:nvSpPr>
          <p:cNvPr id="26" name="Round Single Corner Rectangle 4"/>
          <p:cNvSpPr/>
          <p:nvPr/>
        </p:nvSpPr>
        <p:spPr>
          <a:xfrm>
            <a:off x="7223517" y="3486448"/>
            <a:ext cx="1698173" cy="229123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8100" tIns="38100" rIns="38100" bIns="38100" numCol="1" spcCol="1270" anchor="t" anchorCtr="0">
            <a:noAutofit/>
          </a:bodyPr>
          <a:lstStyle/>
          <a:p>
            <a:pPr lvl="0">
              <a:lnSpc>
                <a:spcPct val="90000"/>
              </a:lnSpc>
              <a:spcAft>
                <a:spcPts val="840"/>
              </a:spcAft>
            </a:pPr>
            <a:r>
              <a:rPr lang="en-US" sz="2000" kern="0" dirty="0" smtClean="0">
                <a:solidFill>
                  <a:srgbClr val="0070C0"/>
                </a:solidFill>
              </a:rPr>
              <a:t>Safety</a:t>
            </a:r>
            <a:br>
              <a:rPr lang="en-US" sz="2000" kern="0" dirty="0" smtClean="0">
                <a:solidFill>
                  <a:srgbClr val="0070C0"/>
                </a:solidFill>
              </a:rPr>
            </a:br>
            <a:r>
              <a:rPr lang="en-US" sz="2000" kern="0" dirty="0" smtClean="0">
                <a:solidFill>
                  <a:srgbClr val="0070C0"/>
                </a:solidFill>
              </a:rPr>
              <a:t>Services</a:t>
            </a:r>
            <a:endParaRPr lang="en-US" sz="2000" kern="0" dirty="0">
              <a:solidFill>
                <a:srgbClr val="0070C0"/>
              </a:solidFill>
            </a:endParaRPr>
          </a:p>
          <a:p>
            <a:pPr lvl="0"/>
            <a:r>
              <a:rPr lang="en-US" sz="2000" b="1" kern="0" dirty="0" smtClean="0">
                <a:solidFill>
                  <a:sysClr val="windowText" lastClr="000000"/>
                </a:solidFill>
              </a:rPr>
              <a:t>Efficiencies</a:t>
            </a:r>
            <a:r>
              <a:rPr lang="en-US" sz="2000" kern="0" dirty="0" smtClean="0">
                <a:solidFill>
                  <a:sysClr val="windowText" lastClr="000000"/>
                </a:solidFill>
              </a:rPr>
              <a:t>  </a:t>
            </a:r>
            <a:r>
              <a:rPr lang="en-US" sz="1600" kern="0" dirty="0" smtClean="0">
                <a:solidFill>
                  <a:sysClr val="windowText" lastClr="000000"/>
                </a:solidFill>
              </a:rPr>
              <a:t/>
            </a:r>
            <a:br>
              <a:rPr lang="en-US" sz="1600" kern="0" dirty="0" smtClean="0">
                <a:solidFill>
                  <a:sysClr val="windowText" lastClr="000000"/>
                </a:solidFill>
              </a:rPr>
            </a:br>
            <a:r>
              <a:rPr lang="en-US" sz="1600" kern="0" dirty="0" smtClean="0">
                <a:solidFill>
                  <a:sysClr val="windowText" lastClr="000000"/>
                </a:solidFill>
              </a:rPr>
              <a:t>Improving compliance and process efficiencies</a:t>
            </a:r>
          </a:p>
        </p:txBody>
      </p:sp>
      <p:sp>
        <p:nvSpPr>
          <p:cNvPr id="27" name="Round Single Corner Rectangle 4"/>
          <p:cNvSpPr/>
          <p:nvPr/>
        </p:nvSpPr>
        <p:spPr>
          <a:xfrm>
            <a:off x="4932100" y="3486447"/>
            <a:ext cx="1670717" cy="216931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8100" tIns="38100" rIns="38100" bIns="38100" numCol="1" spcCol="1270" anchor="t" anchorCtr="0">
            <a:noAutofit/>
          </a:bodyPr>
          <a:lstStyle/>
          <a:p>
            <a:pPr lvl="0">
              <a:lnSpc>
                <a:spcPct val="90000"/>
              </a:lnSpc>
              <a:spcAft>
                <a:spcPts val="840"/>
              </a:spcAft>
            </a:pPr>
            <a:r>
              <a:rPr lang="en-US" sz="2000" kern="0" dirty="0">
                <a:solidFill>
                  <a:srgbClr val="0070C0"/>
                </a:solidFill>
              </a:rPr>
              <a:t>Nationwide </a:t>
            </a:r>
            <a:r>
              <a:rPr lang="en-US" sz="2000" kern="0" dirty="0" smtClean="0">
                <a:solidFill>
                  <a:srgbClr val="0070C0"/>
                </a:solidFill>
              </a:rPr>
              <a:t>Distribution    </a:t>
            </a:r>
            <a:endParaRPr lang="en-US" sz="2000" kern="0" dirty="0">
              <a:solidFill>
                <a:srgbClr val="0070C0"/>
              </a:solidFill>
            </a:endParaRPr>
          </a:p>
          <a:p>
            <a:pPr lvl="0"/>
            <a:r>
              <a:rPr lang="en-US" sz="2000" b="1" kern="0" dirty="0" smtClean="0">
                <a:solidFill>
                  <a:sysClr val="windowText" lastClr="000000"/>
                </a:solidFill>
              </a:rPr>
              <a:t>Convenience</a:t>
            </a:r>
            <a:r>
              <a:rPr lang="en-US" sz="2000" kern="0" dirty="0" smtClean="0">
                <a:solidFill>
                  <a:sysClr val="windowText" lastClr="000000"/>
                </a:solidFill>
              </a:rPr>
              <a:t> </a:t>
            </a:r>
            <a:r>
              <a:rPr lang="en-US" sz="1600" kern="0" dirty="0" smtClean="0">
                <a:solidFill>
                  <a:sysClr val="windowText" lastClr="000000"/>
                </a:solidFill>
              </a:rPr>
              <a:t/>
            </a:r>
            <a:br>
              <a:rPr lang="en-US" sz="1600" kern="0" dirty="0" smtClean="0">
                <a:solidFill>
                  <a:sysClr val="windowText" lastClr="000000"/>
                </a:solidFill>
              </a:rPr>
            </a:br>
            <a:r>
              <a:rPr lang="en-US" sz="1600" kern="0" dirty="0" smtClean="0">
                <a:solidFill>
                  <a:sysClr val="windowText" lastClr="000000"/>
                </a:solidFill>
              </a:rPr>
              <a:t>Single source for head-to-toe PPE</a:t>
            </a:r>
            <a:endParaRPr lang="en-US" sz="1600" kern="0" dirty="0">
              <a:solidFill>
                <a:sysClr val="windowText" lastClr="000000"/>
              </a:solidFill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7446" y="542401"/>
            <a:ext cx="4682402" cy="274320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Page </a:t>
            </a:r>
            <a:fld id="{A7F8E3F6-DE14-48B2-B2BC-6FABA9630FB8}" type="slidenum">
              <a:rPr lang="en-US" smtClean="0"/>
              <a:pPr/>
              <a:t>24</a:t>
            </a:fld>
            <a:r>
              <a:rPr lang="en-US" dirty="0" smtClean="0"/>
              <a:t> | © </a:t>
            </a:r>
            <a:r>
              <a:rPr lang="en-US" dirty="0" err="1" smtClean="0"/>
              <a:t>Magid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7654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545265" y="1920436"/>
            <a:ext cx="5501852" cy="2560320"/>
          </a:xfrm>
        </p:spPr>
        <p:txBody>
          <a:bodyPr/>
          <a:lstStyle/>
          <a:p>
            <a:r>
              <a:rPr lang="en-US" dirty="0" smtClean="0"/>
              <a:t>Craig Howell</a:t>
            </a:r>
            <a:br>
              <a:rPr lang="en-US" dirty="0" smtClean="0"/>
            </a:br>
            <a:r>
              <a:rPr lang="en-US" dirty="0" smtClean="0"/>
              <a:t>Director of Clothing</a:t>
            </a:r>
            <a:br>
              <a:rPr lang="en-US" dirty="0" smtClean="0"/>
            </a:br>
            <a:r>
              <a:rPr lang="en-US" dirty="0" smtClean="0"/>
              <a:t>773-289-9596</a:t>
            </a:r>
            <a:br>
              <a:rPr lang="en-US" dirty="0" smtClean="0"/>
            </a:br>
            <a:r>
              <a:rPr lang="en-US" dirty="0" smtClean="0"/>
              <a:t>Cell: 248-719-0407</a:t>
            </a:r>
            <a:br>
              <a:rPr lang="en-US" dirty="0" smtClean="0"/>
            </a:br>
            <a:r>
              <a:rPr lang="en-US" dirty="0" smtClean="0"/>
              <a:t>craighowell@magidglove.com</a:t>
            </a:r>
            <a:endParaRPr lang="en-US" dirty="0"/>
          </a:p>
        </p:txBody>
      </p:sp>
      <p:sp>
        <p:nvSpPr>
          <p:cNvPr id="4" name="Round Single Corner Rectangle 4"/>
          <p:cNvSpPr/>
          <p:nvPr/>
        </p:nvSpPr>
        <p:spPr>
          <a:xfrm>
            <a:off x="5865962" y="946981"/>
            <a:ext cx="3278038" cy="104444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8100" tIns="38100" rIns="38100" bIns="38100" numCol="1" spcCol="1270" anchor="t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b="1" kern="1200" dirty="0" smtClean="0">
                <a:solidFill>
                  <a:srgbClr val="000000"/>
                </a:solidFill>
              </a:rPr>
              <a:t>Infographic | </a:t>
            </a:r>
            <a:r>
              <a:rPr lang="en-US" sz="2000" kern="1200" dirty="0" smtClean="0">
                <a:solidFill>
                  <a:srgbClr val="000000"/>
                </a:solidFill>
              </a:rPr>
              <a:t>New ARC</a:t>
            </a:r>
            <a:br>
              <a:rPr lang="en-US" sz="2000" kern="1200" dirty="0" smtClean="0">
                <a:solidFill>
                  <a:srgbClr val="000000"/>
                </a:solidFill>
              </a:rPr>
            </a:br>
            <a:r>
              <a:rPr lang="en-US" sz="2000" kern="1200" dirty="0" smtClean="0">
                <a:solidFill>
                  <a:srgbClr val="000000"/>
                </a:solidFill>
              </a:rPr>
              <a:t>Flash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kern="1200" dirty="0" smtClean="0">
                <a:solidFill>
                  <a:srgbClr val="000000"/>
                </a:solidFill>
              </a:rPr>
              <a:t>Standards </a:t>
            </a:r>
            <a:r>
              <a:rPr lang="en-US" sz="1600" dirty="0" smtClean="0">
                <a:solidFill>
                  <a:srgbClr val="000000"/>
                </a:solidFill>
              </a:rPr>
              <a:t/>
            </a:r>
            <a:br>
              <a:rPr lang="en-US" sz="1600" dirty="0" smtClean="0">
                <a:solidFill>
                  <a:srgbClr val="000000"/>
                </a:solidFill>
              </a:rPr>
            </a:br>
            <a:r>
              <a:rPr lang="en-US" sz="1600" dirty="0" smtClean="0">
                <a:solidFill>
                  <a:srgbClr val="0070C0"/>
                </a:solidFill>
              </a:rPr>
              <a:t>magidglove.com/resources</a:t>
            </a:r>
            <a:endParaRPr lang="en-US" sz="1600" kern="1200" dirty="0">
              <a:solidFill>
                <a:srgbClr val="0070C0"/>
              </a:solidFill>
            </a:endParaRPr>
          </a:p>
        </p:txBody>
      </p:sp>
      <p:sp>
        <p:nvSpPr>
          <p:cNvPr id="6" name="Round Single Corner Rectangle 4"/>
          <p:cNvSpPr/>
          <p:nvPr/>
        </p:nvSpPr>
        <p:spPr>
          <a:xfrm>
            <a:off x="5978100" y="3293634"/>
            <a:ext cx="3278038" cy="215389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8100" tIns="38100" rIns="38100" bIns="38100" numCol="1" spcCol="1270" anchor="t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b="1" kern="1200" dirty="0" smtClean="0">
                <a:solidFill>
                  <a:srgbClr val="000000"/>
                </a:solidFill>
              </a:rPr>
              <a:t>Free Shipping</a:t>
            </a:r>
            <a:br>
              <a:rPr lang="en-US" sz="2000" b="1" kern="1200" dirty="0" smtClean="0">
                <a:solidFill>
                  <a:srgbClr val="000000"/>
                </a:solidFill>
              </a:rPr>
            </a:br>
            <a:r>
              <a:rPr lang="en-US" sz="1200" kern="1200" dirty="0" smtClean="0">
                <a:solidFill>
                  <a:srgbClr val="000000"/>
                </a:solidFill>
              </a:rPr>
              <a:t>On orders of $75 or More</a:t>
            </a:r>
            <a:r>
              <a:rPr lang="en-US" sz="2000" b="1" kern="1200" dirty="0" smtClean="0">
                <a:solidFill>
                  <a:srgbClr val="000000"/>
                </a:solidFill>
              </a:rPr>
              <a:t/>
            </a:r>
            <a:br>
              <a:rPr lang="en-US" sz="2000" b="1" kern="1200" dirty="0" smtClean="0">
                <a:solidFill>
                  <a:srgbClr val="000000"/>
                </a:solidFill>
              </a:rPr>
            </a:br>
            <a:r>
              <a:rPr lang="en-US" sz="2000" b="1" dirty="0" smtClean="0">
                <a:solidFill>
                  <a:srgbClr val="000000"/>
                </a:solidFill>
              </a:rPr>
              <a:t>120% Low Price Guarantee</a:t>
            </a:r>
            <a:r>
              <a:rPr lang="en-US" sz="1600" dirty="0" smtClean="0">
                <a:solidFill>
                  <a:srgbClr val="000000"/>
                </a:solidFill>
              </a:rPr>
              <a:t/>
            </a:r>
            <a:br>
              <a:rPr lang="en-US" sz="1600" dirty="0" smtClean="0">
                <a:solidFill>
                  <a:srgbClr val="000000"/>
                </a:solidFill>
              </a:rPr>
            </a:br>
            <a:r>
              <a:rPr lang="en-US" sz="1600" dirty="0" smtClean="0">
                <a:solidFill>
                  <a:srgbClr val="0070C0"/>
                </a:solidFill>
              </a:rPr>
              <a:t>magidglove.com</a:t>
            </a:r>
            <a:endParaRPr lang="en-US" sz="1600" kern="1200" dirty="0">
              <a:solidFill>
                <a:srgbClr val="0070C0"/>
              </a:solidFill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16001" y="2589861"/>
            <a:ext cx="518874" cy="5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7405324" y="2662904"/>
            <a:ext cx="7072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dirty="0" smtClean="0">
                <a:solidFill>
                  <a:srgbClr val="FF0000"/>
                </a:solidFill>
              </a:rPr>
              <a:t>Shop</a:t>
            </a:r>
            <a:endParaRPr lang="en-US" sz="2000" dirty="0">
              <a:solidFill>
                <a:srgbClr val="FF0000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916001" y="222362"/>
            <a:ext cx="1734563" cy="522222"/>
            <a:chOff x="6622717" y="222362"/>
            <a:chExt cx="1734563" cy="522222"/>
          </a:xfrm>
        </p:grpSpPr>
        <p:pic>
          <p:nvPicPr>
            <p:cNvPr id="7" name="Picture 3" descr="C:\Users\Mkoch\Desktop\flash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22717" y="222362"/>
              <a:ext cx="519699" cy="5222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Rectangle 10"/>
            <p:cNvSpPr/>
            <p:nvPr/>
          </p:nvSpPr>
          <p:spPr>
            <a:xfrm>
              <a:off x="7112452" y="311992"/>
              <a:ext cx="1244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dirty="0" smtClean="0">
                  <a:solidFill>
                    <a:srgbClr val="FFC000"/>
                  </a:solidFill>
                </a:rPr>
                <a:t>Download</a:t>
              </a:r>
              <a:endParaRPr lang="en-US" sz="2000" dirty="0">
                <a:solidFill>
                  <a:srgbClr val="FFC000"/>
                </a:solidFill>
              </a:endParaRPr>
            </a:p>
          </p:txBody>
        </p:sp>
      </p:grpSp>
      <p:sp>
        <p:nvSpPr>
          <p:cNvPr id="12" name="Round Single Corner Rectangle 4"/>
          <p:cNvSpPr/>
          <p:nvPr/>
        </p:nvSpPr>
        <p:spPr>
          <a:xfrm>
            <a:off x="5865962" y="5895592"/>
            <a:ext cx="3278038" cy="77670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8100" tIns="38100" rIns="38100" bIns="38100" numCol="1" spcCol="1270" anchor="t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b="1" kern="1200" dirty="0" err="1" smtClean="0">
                <a:solidFill>
                  <a:srgbClr val="000000"/>
                </a:solidFill>
              </a:rPr>
              <a:t>Magid</a:t>
            </a:r>
            <a:r>
              <a:rPr lang="en-US" sz="2000" b="1" kern="1200" dirty="0" smtClean="0">
                <a:solidFill>
                  <a:srgbClr val="000000"/>
                </a:solidFill>
              </a:rPr>
              <a:t> Blog</a:t>
            </a:r>
            <a:r>
              <a:rPr lang="en-US" sz="1600" dirty="0" smtClean="0">
                <a:solidFill>
                  <a:srgbClr val="000000"/>
                </a:solidFill>
              </a:rPr>
              <a:t/>
            </a:r>
            <a:br>
              <a:rPr lang="en-US" sz="1600" dirty="0" smtClean="0">
                <a:solidFill>
                  <a:srgbClr val="000000"/>
                </a:solidFill>
              </a:rPr>
            </a:br>
            <a:r>
              <a:rPr lang="en-US" sz="1600" dirty="0" smtClean="0">
                <a:solidFill>
                  <a:srgbClr val="0070C0"/>
                </a:solidFill>
              </a:rPr>
              <a:t>blog.magidglove.com</a:t>
            </a:r>
            <a:endParaRPr lang="en-US" sz="1600" kern="1200" dirty="0">
              <a:solidFill>
                <a:srgbClr val="0070C0"/>
              </a:solidFill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16001" y="5190061"/>
            <a:ext cx="518874" cy="5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7405324" y="5267307"/>
            <a:ext cx="10486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dirty="0" smtClean="0">
                <a:solidFill>
                  <a:srgbClr val="0070C0"/>
                </a:solidFill>
              </a:rPr>
              <a:t>Connect</a:t>
            </a:r>
            <a:endParaRPr lang="en-US" sz="2000" dirty="0">
              <a:solidFill>
                <a:srgbClr val="0070C0"/>
              </a:solidFill>
            </a:endParaRPr>
          </a:p>
        </p:txBody>
      </p:sp>
      <p:sp>
        <p:nvSpPr>
          <p:cNvPr id="18" name="Footer Placeholder 4"/>
          <p:cNvSpPr txBox="1">
            <a:spLocks/>
          </p:cNvSpPr>
          <p:nvPr/>
        </p:nvSpPr>
        <p:spPr>
          <a:xfrm>
            <a:off x="-2589918" y="825670"/>
            <a:ext cx="4682402" cy="27432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 smtClean="0"/>
              <a:t>Page </a:t>
            </a:r>
            <a:fld id="{A7F8E3F6-DE14-48B2-B2BC-6FABA9630FB8}" type="slidenum">
              <a:rPr lang="en-US" sz="1000" smtClean="0"/>
              <a:pPr/>
              <a:t>25</a:t>
            </a:fld>
            <a:r>
              <a:rPr lang="en-US" sz="1000" dirty="0" smtClean="0"/>
              <a:t> | © </a:t>
            </a:r>
            <a:r>
              <a:rPr lang="en-US" sz="1000" dirty="0" err="1" smtClean="0"/>
              <a:t>Magid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918923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Electric Arc Flash Incident</a:t>
            </a:r>
            <a:endParaRPr lang="en-US" dirty="0"/>
          </a:p>
        </p:txBody>
      </p:sp>
      <p:pic>
        <p:nvPicPr>
          <p:cNvPr id="32" name="Accident May 26 2004 -wmv file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22790.2624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96656" y="1291441"/>
            <a:ext cx="6096000" cy="4572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7446" y="542401"/>
            <a:ext cx="4682402" cy="274320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Page </a:t>
            </a:r>
            <a:fld id="{A7F8E3F6-DE14-48B2-B2BC-6FABA9630FB8}" type="slidenum">
              <a:rPr lang="en-US" smtClean="0"/>
              <a:pPr/>
              <a:t>3</a:t>
            </a:fld>
            <a:r>
              <a:rPr lang="en-US" dirty="0" smtClean="0"/>
              <a:t> | © </a:t>
            </a:r>
            <a:r>
              <a:rPr lang="en-US" dirty="0" err="1" smtClean="0"/>
              <a:t>Magid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5239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AR/FR Clothing is Needed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52294" y="1330631"/>
            <a:ext cx="6611644" cy="4167643"/>
          </a:xfrm>
          <a:prstGeom prst="rect">
            <a:avLst/>
          </a:prstGeom>
        </p:spPr>
        <p:txBody>
          <a:bodyPr lIns="0" tIns="0" rIns="0" bIns="0"/>
          <a:lstStyle>
            <a:lvl1pPr marL="2857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Font typeface="Wingdings 3" panose="05040102010807070707" pitchFamily="18" charset="2"/>
              <a:buChar char=""/>
              <a:defRPr sz="1600" kern="1200">
                <a:solidFill>
                  <a:srgbClr val="000000"/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54864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10000"/>
              <a:buFont typeface="Arial" panose="020B0604020202020204" pitchFamily="34" charset="0"/>
              <a:buChar char="•"/>
              <a:defRPr sz="1600" kern="1200">
                <a:solidFill>
                  <a:srgbClr val="000000"/>
                </a:solidFill>
                <a:latin typeface="+mj-lt"/>
                <a:ea typeface="+mn-ea"/>
                <a:cs typeface="Arial" panose="020B0604020202020204" pitchFamily="34" charset="0"/>
              </a:defRPr>
            </a:lvl2pPr>
            <a:lvl3pPr marL="8229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rgbClr val="FF0000"/>
              </a:buClr>
              <a:buFont typeface="Calibri" panose="020F0502020204030204" pitchFamily="34" charset="0"/>
              <a:buChar char="-"/>
              <a:defRPr sz="1600" kern="1200">
                <a:solidFill>
                  <a:srgbClr val="000000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10972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rgbClr val="FF0000"/>
              </a:buClr>
              <a:buFont typeface="Calibri" panose="020F0502020204030204" pitchFamily="34" charset="0"/>
              <a:buChar char="-"/>
              <a:defRPr sz="1600" kern="1200">
                <a:solidFill>
                  <a:srgbClr val="000000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13258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rgbClr val="FF0000"/>
              </a:buClr>
              <a:buFont typeface="Calibri" panose="020F0502020204030204" pitchFamily="34" charset="0"/>
              <a:buChar char="-"/>
              <a:defRPr sz="1600" kern="1200">
                <a:solidFill>
                  <a:srgbClr val="000000"/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  <a:lvl6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830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402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indent="-365760">
              <a:spcBef>
                <a:spcPts val="1800"/>
              </a:spcBef>
              <a:buFont typeface="Wingdings 3" panose="05040102010807070707" pitchFamily="18" charset="2"/>
              <a:buChar char=""/>
            </a:pPr>
            <a:r>
              <a:rPr lang="en-US" sz="3200" dirty="0"/>
              <a:t>Everyday apparel can </a:t>
            </a:r>
            <a:r>
              <a:rPr lang="en-US" sz="3200" b="1" dirty="0">
                <a:solidFill>
                  <a:srgbClr val="FF0000"/>
                </a:solidFill>
              </a:rPr>
              <a:t>ignite and burn </a:t>
            </a:r>
            <a:r>
              <a:rPr lang="en-US" sz="3200" dirty="0"/>
              <a:t>if exposed to an ignition source such as a flame or electric arc.</a:t>
            </a:r>
          </a:p>
          <a:p>
            <a:pPr marL="365760" indent="-365760">
              <a:spcBef>
                <a:spcPts val="1800"/>
              </a:spcBef>
              <a:buFont typeface="Wingdings 3" panose="05040102010807070707" pitchFamily="18" charset="2"/>
              <a:buChar char=""/>
            </a:pPr>
            <a:r>
              <a:rPr lang="en-US" sz="3200" dirty="0"/>
              <a:t>FR protective apparel is </a:t>
            </a:r>
            <a:r>
              <a:rPr lang="en-US" sz="3200" b="1" dirty="0">
                <a:solidFill>
                  <a:srgbClr val="FF0000"/>
                </a:solidFill>
              </a:rPr>
              <a:t>designed to resist clothing ignition</a:t>
            </a:r>
            <a:r>
              <a:rPr lang="en-US" sz="3200" b="1" dirty="0"/>
              <a:t> </a:t>
            </a:r>
            <a:r>
              <a:rPr lang="en-US" sz="3200" dirty="0"/>
              <a:t>and, in the event it does ignite, </a:t>
            </a:r>
            <a:r>
              <a:rPr lang="en-US" sz="3200" b="1" dirty="0" smtClean="0">
                <a:solidFill>
                  <a:srgbClr val="FF0000"/>
                </a:solidFill>
              </a:rPr>
              <a:t>self-extinguish </a:t>
            </a:r>
            <a:r>
              <a:rPr lang="en-US" sz="3200" dirty="0"/>
              <a:t>immediately upon removal from the thermal source.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7446" y="542401"/>
            <a:ext cx="4682402" cy="274320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Page </a:t>
            </a:r>
            <a:fld id="{A7F8E3F6-DE14-48B2-B2BC-6FABA9630FB8}" type="slidenum">
              <a:rPr lang="en-US" smtClean="0"/>
              <a:pPr/>
              <a:t>4</a:t>
            </a:fld>
            <a:r>
              <a:rPr lang="en-US" dirty="0" smtClean="0"/>
              <a:t> | © </a:t>
            </a:r>
            <a:r>
              <a:rPr lang="en-US" dirty="0" err="1" smtClean="0"/>
              <a:t>Magid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1428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Arc Flash Power</a:t>
            </a:r>
            <a:endParaRPr lang="en-US" dirty="0"/>
          </a:p>
        </p:txBody>
      </p:sp>
      <p:pic>
        <p:nvPicPr>
          <p:cNvPr id="5" name="arc_flash_with_dummy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96656" y="1291441"/>
            <a:ext cx="6096000" cy="4156363"/>
          </a:xfrm>
          <a:prstGeom prst="rect">
            <a:avLst/>
          </a:prstGeom>
        </p:spPr>
      </p:pic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7446" y="542401"/>
            <a:ext cx="4682402" cy="274320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Page </a:t>
            </a:r>
            <a:fld id="{A7F8E3F6-DE14-48B2-B2BC-6FABA9630FB8}" type="slidenum">
              <a:rPr lang="en-US" smtClean="0"/>
              <a:pPr/>
              <a:t>5</a:t>
            </a:fld>
            <a:r>
              <a:rPr lang="en-US" dirty="0" smtClean="0"/>
              <a:t> | © </a:t>
            </a:r>
            <a:r>
              <a:rPr lang="en-US" dirty="0" err="1" smtClean="0"/>
              <a:t>Magid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147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AR/FR Clothing is Needed</a:t>
            </a:r>
            <a:endParaRPr lang="en-US" dirty="0"/>
          </a:p>
        </p:txBody>
      </p:sp>
      <p:pic>
        <p:nvPicPr>
          <p:cNvPr id="4" name="Picture 3" descr="D_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2" b="19378"/>
          <a:stretch/>
        </p:blipFill>
        <p:spPr bwMode="auto">
          <a:xfrm>
            <a:off x="4457156" y="1092353"/>
            <a:ext cx="4484827" cy="475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52294" y="2734130"/>
            <a:ext cx="3873139" cy="2093051"/>
          </a:xfrm>
        </p:spPr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en-US" sz="3200" dirty="0"/>
              <a:t>Without FR </a:t>
            </a:r>
            <a:r>
              <a:rPr lang="en-US" sz="3200" dirty="0" smtClean="0"/>
              <a:t>garments, </a:t>
            </a:r>
            <a:r>
              <a:rPr lang="en-US" sz="3200" dirty="0"/>
              <a:t>clothed areas can be burned more severely than exposed </a:t>
            </a:r>
            <a:r>
              <a:rPr lang="en-US" sz="3200" dirty="0" smtClean="0"/>
              <a:t>skin</a:t>
            </a:r>
            <a:endParaRPr lang="en-US" sz="3200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7446" y="542401"/>
            <a:ext cx="4682402" cy="274320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Page </a:t>
            </a:r>
            <a:fld id="{A7F8E3F6-DE14-48B2-B2BC-6FABA9630FB8}" type="slidenum">
              <a:rPr lang="en-US" smtClean="0"/>
              <a:pPr/>
              <a:t>6</a:t>
            </a:fld>
            <a:r>
              <a:rPr lang="en-US" dirty="0" smtClean="0"/>
              <a:t> | © </a:t>
            </a:r>
            <a:r>
              <a:rPr lang="en-US" dirty="0" err="1" smtClean="0"/>
              <a:t>Magid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2501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Placeholder 18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3" r="6873"/>
          <a:stretch>
            <a:fillRect/>
          </a:stretch>
        </p:blipFill>
        <p:spPr/>
      </p:pic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545266" y="1920436"/>
            <a:ext cx="5345172" cy="2560320"/>
          </a:xfrm>
        </p:spPr>
        <p:txBody>
          <a:bodyPr/>
          <a:lstStyle/>
          <a:p>
            <a:r>
              <a:rPr lang="en-US" dirty="0" smtClean="0"/>
              <a:t>Applying the Standard Changes to AR/FR Clothing Selection</a:t>
            </a:r>
            <a:endParaRPr lang="en-US" dirty="0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123817" y="-45244"/>
            <a:ext cx="1042977" cy="6933403"/>
          </a:xfrm>
          <a:custGeom>
            <a:avLst/>
            <a:gdLst>
              <a:gd name="connsiteX0" fmla="*/ 0 w 1031071"/>
              <a:gd name="connsiteY0" fmla="*/ 0 h 6866732"/>
              <a:gd name="connsiteX1" fmla="*/ 142071 w 1031071"/>
              <a:gd name="connsiteY1" fmla="*/ 2382 h 6866732"/>
              <a:gd name="connsiteX2" fmla="*/ 1031071 w 1031071"/>
              <a:gd name="connsiteY2" fmla="*/ 4490024 h 6866732"/>
              <a:gd name="connsiteX3" fmla="*/ 452494 w 1031071"/>
              <a:gd name="connsiteY3" fmla="*/ 6866732 h 6866732"/>
              <a:gd name="connsiteX4" fmla="*/ 336617 w 1031071"/>
              <a:gd name="connsiteY4" fmla="*/ 6866732 h 6866732"/>
              <a:gd name="connsiteX5" fmla="*/ 915194 w 1031071"/>
              <a:gd name="connsiteY5" fmla="*/ 4490024 h 6866732"/>
              <a:gd name="connsiteX6" fmla="*/ 0 w 1031071"/>
              <a:gd name="connsiteY6" fmla="*/ 0 h 6866732"/>
              <a:gd name="connsiteX0" fmla="*/ 0 w 1031071"/>
              <a:gd name="connsiteY0" fmla="*/ 21431 h 6888163"/>
              <a:gd name="connsiteX1" fmla="*/ 82540 w 1031071"/>
              <a:gd name="connsiteY1" fmla="*/ 0 h 6888163"/>
              <a:gd name="connsiteX2" fmla="*/ 1031071 w 1031071"/>
              <a:gd name="connsiteY2" fmla="*/ 4511455 h 6888163"/>
              <a:gd name="connsiteX3" fmla="*/ 452494 w 1031071"/>
              <a:gd name="connsiteY3" fmla="*/ 6888163 h 6888163"/>
              <a:gd name="connsiteX4" fmla="*/ 336617 w 1031071"/>
              <a:gd name="connsiteY4" fmla="*/ 6888163 h 6888163"/>
              <a:gd name="connsiteX5" fmla="*/ 915194 w 1031071"/>
              <a:gd name="connsiteY5" fmla="*/ 4511455 h 6888163"/>
              <a:gd name="connsiteX6" fmla="*/ 0 w 1031071"/>
              <a:gd name="connsiteY6" fmla="*/ 21431 h 6888163"/>
              <a:gd name="connsiteX0" fmla="*/ 0 w 1031071"/>
              <a:gd name="connsiteY0" fmla="*/ 42860 h 6909592"/>
              <a:gd name="connsiteX1" fmla="*/ 29208 w 1031071"/>
              <a:gd name="connsiteY1" fmla="*/ 0 h 6909592"/>
              <a:gd name="connsiteX2" fmla="*/ 82540 w 1031071"/>
              <a:gd name="connsiteY2" fmla="*/ 21429 h 6909592"/>
              <a:gd name="connsiteX3" fmla="*/ 1031071 w 1031071"/>
              <a:gd name="connsiteY3" fmla="*/ 4532884 h 6909592"/>
              <a:gd name="connsiteX4" fmla="*/ 452494 w 1031071"/>
              <a:gd name="connsiteY4" fmla="*/ 6909592 h 6909592"/>
              <a:gd name="connsiteX5" fmla="*/ 336617 w 1031071"/>
              <a:gd name="connsiteY5" fmla="*/ 6909592 h 6909592"/>
              <a:gd name="connsiteX6" fmla="*/ 915194 w 1031071"/>
              <a:gd name="connsiteY6" fmla="*/ 4532884 h 6909592"/>
              <a:gd name="connsiteX7" fmla="*/ 0 w 1031071"/>
              <a:gd name="connsiteY7" fmla="*/ 42860 h 6909592"/>
              <a:gd name="connsiteX0" fmla="*/ 0 w 1031071"/>
              <a:gd name="connsiteY0" fmla="*/ 104775 h 6971507"/>
              <a:gd name="connsiteX1" fmla="*/ 29208 w 1031071"/>
              <a:gd name="connsiteY1" fmla="*/ 61915 h 6971507"/>
              <a:gd name="connsiteX2" fmla="*/ 70634 w 1031071"/>
              <a:gd name="connsiteY2" fmla="*/ 0 h 6971507"/>
              <a:gd name="connsiteX3" fmla="*/ 1031071 w 1031071"/>
              <a:gd name="connsiteY3" fmla="*/ 4594799 h 6971507"/>
              <a:gd name="connsiteX4" fmla="*/ 452494 w 1031071"/>
              <a:gd name="connsiteY4" fmla="*/ 6971507 h 6971507"/>
              <a:gd name="connsiteX5" fmla="*/ 336617 w 1031071"/>
              <a:gd name="connsiteY5" fmla="*/ 6971507 h 6971507"/>
              <a:gd name="connsiteX6" fmla="*/ 915194 w 1031071"/>
              <a:gd name="connsiteY6" fmla="*/ 4594799 h 6971507"/>
              <a:gd name="connsiteX7" fmla="*/ 0 w 1031071"/>
              <a:gd name="connsiteY7" fmla="*/ 104775 h 6971507"/>
              <a:gd name="connsiteX0" fmla="*/ 0 w 1031071"/>
              <a:gd name="connsiteY0" fmla="*/ 42860 h 6909592"/>
              <a:gd name="connsiteX1" fmla="*/ 29208 w 1031071"/>
              <a:gd name="connsiteY1" fmla="*/ 0 h 6909592"/>
              <a:gd name="connsiteX2" fmla="*/ 58728 w 1031071"/>
              <a:gd name="connsiteY2" fmla="*/ 121442 h 6909592"/>
              <a:gd name="connsiteX3" fmla="*/ 1031071 w 1031071"/>
              <a:gd name="connsiteY3" fmla="*/ 4532884 h 6909592"/>
              <a:gd name="connsiteX4" fmla="*/ 452494 w 1031071"/>
              <a:gd name="connsiteY4" fmla="*/ 6909592 h 6909592"/>
              <a:gd name="connsiteX5" fmla="*/ 336617 w 1031071"/>
              <a:gd name="connsiteY5" fmla="*/ 6909592 h 6909592"/>
              <a:gd name="connsiteX6" fmla="*/ 915194 w 1031071"/>
              <a:gd name="connsiteY6" fmla="*/ 4532884 h 6909592"/>
              <a:gd name="connsiteX7" fmla="*/ 0 w 1031071"/>
              <a:gd name="connsiteY7" fmla="*/ 42860 h 6909592"/>
              <a:gd name="connsiteX0" fmla="*/ 0 w 1031071"/>
              <a:gd name="connsiteY0" fmla="*/ 42860 h 6909592"/>
              <a:gd name="connsiteX1" fmla="*/ 29208 w 1031071"/>
              <a:gd name="connsiteY1" fmla="*/ 0 h 6909592"/>
              <a:gd name="connsiteX2" fmla="*/ 89684 w 1031071"/>
              <a:gd name="connsiteY2" fmla="*/ 11905 h 6909592"/>
              <a:gd name="connsiteX3" fmla="*/ 1031071 w 1031071"/>
              <a:gd name="connsiteY3" fmla="*/ 4532884 h 6909592"/>
              <a:gd name="connsiteX4" fmla="*/ 452494 w 1031071"/>
              <a:gd name="connsiteY4" fmla="*/ 6909592 h 6909592"/>
              <a:gd name="connsiteX5" fmla="*/ 336617 w 1031071"/>
              <a:gd name="connsiteY5" fmla="*/ 6909592 h 6909592"/>
              <a:gd name="connsiteX6" fmla="*/ 915194 w 1031071"/>
              <a:gd name="connsiteY6" fmla="*/ 4532884 h 6909592"/>
              <a:gd name="connsiteX7" fmla="*/ 0 w 1031071"/>
              <a:gd name="connsiteY7" fmla="*/ 42860 h 6909592"/>
              <a:gd name="connsiteX0" fmla="*/ 0 w 1031071"/>
              <a:gd name="connsiteY0" fmla="*/ 42860 h 6909592"/>
              <a:gd name="connsiteX1" fmla="*/ 29208 w 1031071"/>
              <a:gd name="connsiteY1" fmla="*/ 0 h 6909592"/>
              <a:gd name="connsiteX2" fmla="*/ 89684 w 1031071"/>
              <a:gd name="connsiteY2" fmla="*/ 11905 h 6909592"/>
              <a:gd name="connsiteX3" fmla="*/ 1031071 w 1031071"/>
              <a:gd name="connsiteY3" fmla="*/ 4532884 h 6909592"/>
              <a:gd name="connsiteX4" fmla="*/ 452494 w 1031071"/>
              <a:gd name="connsiteY4" fmla="*/ 6909592 h 6909592"/>
              <a:gd name="connsiteX5" fmla="*/ 336617 w 1031071"/>
              <a:gd name="connsiteY5" fmla="*/ 6909592 h 6909592"/>
              <a:gd name="connsiteX6" fmla="*/ 979488 w 1031071"/>
              <a:gd name="connsiteY6" fmla="*/ 4532884 h 6909592"/>
              <a:gd name="connsiteX7" fmla="*/ 0 w 1031071"/>
              <a:gd name="connsiteY7" fmla="*/ 42860 h 6909592"/>
              <a:gd name="connsiteX0" fmla="*/ 0 w 1031071"/>
              <a:gd name="connsiteY0" fmla="*/ 42860 h 6909592"/>
              <a:gd name="connsiteX1" fmla="*/ 29208 w 1031071"/>
              <a:gd name="connsiteY1" fmla="*/ 0 h 6909592"/>
              <a:gd name="connsiteX2" fmla="*/ 89684 w 1031071"/>
              <a:gd name="connsiteY2" fmla="*/ 11905 h 6909592"/>
              <a:gd name="connsiteX3" fmla="*/ 1031071 w 1031071"/>
              <a:gd name="connsiteY3" fmla="*/ 4532884 h 6909592"/>
              <a:gd name="connsiteX4" fmla="*/ 452494 w 1031071"/>
              <a:gd name="connsiteY4" fmla="*/ 6909592 h 6909592"/>
              <a:gd name="connsiteX5" fmla="*/ 336617 w 1031071"/>
              <a:gd name="connsiteY5" fmla="*/ 6909592 h 6909592"/>
              <a:gd name="connsiteX6" fmla="*/ 936626 w 1031071"/>
              <a:gd name="connsiteY6" fmla="*/ 4530503 h 6909592"/>
              <a:gd name="connsiteX7" fmla="*/ 0 w 1031071"/>
              <a:gd name="connsiteY7" fmla="*/ 42860 h 6909592"/>
              <a:gd name="connsiteX0" fmla="*/ 0 w 981065"/>
              <a:gd name="connsiteY0" fmla="*/ 42860 h 6909592"/>
              <a:gd name="connsiteX1" fmla="*/ 29208 w 981065"/>
              <a:gd name="connsiteY1" fmla="*/ 0 h 6909592"/>
              <a:gd name="connsiteX2" fmla="*/ 89684 w 981065"/>
              <a:gd name="connsiteY2" fmla="*/ 11905 h 6909592"/>
              <a:gd name="connsiteX3" fmla="*/ 981065 w 981065"/>
              <a:gd name="connsiteY3" fmla="*/ 4456684 h 6909592"/>
              <a:gd name="connsiteX4" fmla="*/ 452494 w 981065"/>
              <a:gd name="connsiteY4" fmla="*/ 6909592 h 6909592"/>
              <a:gd name="connsiteX5" fmla="*/ 336617 w 981065"/>
              <a:gd name="connsiteY5" fmla="*/ 6909592 h 6909592"/>
              <a:gd name="connsiteX6" fmla="*/ 936626 w 981065"/>
              <a:gd name="connsiteY6" fmla="*/ 4530503 h 6909592"/>
              <a:gd name="connsiteX7" fmla="*/ 0 w 981065"/>
              <a:gd name="connsiteY7" fmla="*/ 42860 h 6909592"/>
              <a:gd name="connsiteX0" fmla="*/ 0 w 1042977"/>
              <a:gd name="connsiteY0" fmla="*/ 42860 h 6909592"/>
              <a:gd name="connsiteX1" fmla="*/ 29208 w 1042977"/>
              <a:gd name="connsiteY1" fmla="*/ 0 h 6909592"/>
              <a:gd name="connsiteX2" fmla="*/ 89684 w 1042977"/>
              <a:gd name="connsiteY2" fmla="*/ 11905 h 6909592"/>
              <a:gd name="connsiteX3" fmla="*/ 1042977 w 1042977"/>
              <a:gd name="connsiteY3" fmla="*/ 4540028 h 6909592"/>
              <a:gd name="connsiteX4" fmla="*/ 452494 w 1042977"/>
              <a:gd name="connsiteY4" fmla="*/ 6909592 h 6909592"/>
              <a:gd name="connsiteX5" fmla="*/ 336617 w 1042977"/>
              <a:gd name="connsiteY5" fmla="*/ 6909592 h 6909592"/>
              <a:gd name="connsiteX6" fmla="*/ 936626 w 1042977"/>
              <a:gd name="connsiteY6" fmla="*/ 4530503 h 6909592"/>
              <a:gd name="connsiteX7" fmla="*/ 0 w 1042977"/>
              <a:gd name="connsiteY7" fmla="*/ 42860 h 6909592"/>
              <a:gd name="connsiteX0" fmla="*/ 0 w 1042977"/>
              <a:gd name="connsiteY0" fmla="*/ 42860 h 6909592"/>
              <a:gd name="connsiteX1" fmla="*/ 29208 w 1042977"/>
              <a:gd name="connsiteY1" fmla="*/ 0 h 6909592"/>
              <a:gd name="connsiteX2" fmla="*/ 89684 w 1042977"/>
              <a:gd name="connsiteY2" fmla="*/ 11905 h 6909592"/>
              <a:gd name="connsiteX3" fmla="*/ 1042977 w 1042977"/>
              <a:gd name="connsiteY3" fmla="*/ 4540028 h 6909592"/>
              <a:gd name="connsiteX4" fmla="*/ 452494 w 1042977"/>
              <a:gd name="connsiteY4" fmla="*/ 6909592 h 6909592"/>
              <a:gd name="connsiteX5" fmla="*/ 384242 w 1042977"/>
              <a:gd name="connsiteY5" fmla="*/ 6878636 h 6909592"/>
              <a:gd name="connsiteX6" fmla="*/ 936626 w 1042977"/>
              <a:gd name="connsiteY6" fmla="*/ 4530503 h 6909592"/>
              <a:gd name="connsiteX7" fmla="*/ 0 w 1042977"/>
              <a:gd name="connsiteY7" fmla="*/ 42860 h 6909592"/>
              <a:gd name="connsiteX0" fmla="*/ 0 w 1042977"/>
              <a:gd name="connsiteY0" fmla="*/ 42860 h 6909592"/>
              <a:gd name="connsiteX1" fmla="*/ 29208 w 1042977"/>
              <a:gd name="connsiteY1" fmla="*/ 0 h 6909592"/>
              <a:gd name="connsiteX2" fmla="*/ 89684 w 1042977"/>
              <a:gd name="connsiteY2" fmla="*/ 11905 h 6909592"/>
              <a:gd name="connsiteX3" fmla="*/ 1042977 w 1042977"/>
              <a:gd name="connsiteY3" fmla="*/ 4540028 h 6909592"/>
              <a:gd name="connsiteX4" fmla="*/ 452494 w 1042977"/>
              <a:gd name="connsiteY4" fmla="*/ 6909592 h 6909592"/>
              <a:gd name="connsiteX5" fmla="*/ 419961 w 1042977"/>
              <a:gd name="connsiteY5" fmla="*/ 6850061 h 6909592"/>
              <a:gd name="connsiteX6" fmla="*/ 936626 w 1042977"/>
              <a:gd name="connsiteY6" fmla="*/ 4530503 h 6909592"/>
              <a:gd name="connsiteX7" fmla="*/ 0 w 1042977"/>
              <a:gd name="connsiteY7" fmla="*/ 42860 h 6909592"/>
              <a:gd name="connsiteX0" fmla="*/ 0 w 1042977"/>
              <a:gd name="connsiteY0" fmla="*/ 42860 h 6916736"/>
              <a:gd name="connsiteX1" fmla="*/ 29208 w 1042977"/>
              <a:gd name="connsiteY1" fmla="*/ 0 h 6916736"/>
              <a:gd name="connsiteX2" fmla="*/ 89684 w 1042977"/>
              <a:gd name="connsiteY2" fmla="*/ 11905 h 6916736"/>
              <a:gd name="connsiteX3" fmla="*/ 1042977 w 1042977"/>
              <a:gd name="connsiteY3" fmla="*/ 4540028 h 6916736"/>
              <a:gd name="connsiteX4" fmla="*/ 452494 w 1042977"/>
              <a:gd name="connsiteY4" fmla="*/ 6909592 h 6916736"/>
              <a:gd name="connsiteX5" fmla="*/ 353286 w 1042977"/>
              <a:gd name="connsiteY5" fmla="*/ 6916736 h 6916736"/>
              <a:gd name="connsiteX6" fmla="*/ 936626 w 1042977"/>
              <a:gd name="connsiteY6" fmla="*/ 4530503 h 6916736"/>
              <a:gd name="connsiteX7" fmla="*/ 0 w 1042977"/>
              <a:gd name="connsiteY7" fmla="*/ 42860 h 6916736"/>
              <a:gd name="connsiteX0" fmla="*/ 0 w 1042977"/>
              <a:gd name="connsiteY0" fmla="*/ 42860 h 6916736"/>
              <a:gd name="connsiteX1" fmla="*/ 29208 w 1042977"/>
              <a:gd name="connsiteY1" fmla="*/ 0 h 6916736"/>
              <a:gd name="connsiteX2" fmla="*/ 89684 w 1042977"/>
              <a:gd name="connsiteY2" fmla="*/ 11905 h 6916736"/>
              <a:gd name="connsiteX3" fmla="*/ 1042977 w 1042977"/>
              <a:gd name="connsiteY3" fmla="*/ 4540028 h 6916736"/>
              <a:gd name="connsiteX4" fmla="*/ 414394 w 1042977"/>
              <a:gd name="connsiteY4" fmla="*/ 6821485 h 6916736"/>
              <a:gd name="connsiteX5" fmla="*/ 353286 w 1042977"/>
              <a:gd name="connsiteY5" fmla="*/ 6916736 h 6916736"/>
              <a:gd name="connsiteX6" fmla="*/ 936626 w 1042977"/>
              <a:gd name="connsiteY6" fmla="*/ 4530503 h 6916736"/>
              <a:gd name="connsiteX7" fmla="*/ 0 w 1042977"/>
              <a:gd name="connsiteY7" fmla="*/ 42860 h 6916736"/>
              <a:gd name="connsiteX0" fmla="*/ 0 w 1042977"/>
              <a:gd name="connsiteY0" fmla="*/ 42860 h 6933403"/>
              <a:gd name="connsiteX1" fmla="*/ 29208 w 1042977"/>
              <a:gd name="connsiteY1" fmla="*/ 0 h 6933403"/>
              <a:gd name="connsiteX2" fmla="*/ 89684 w 1042977"/>
              <a:gd name="connsiteY2" fmla="*/ 11905 h 6933403"/>
              <a:gd name="connsiteX3" fmla="*/ 1042977 w 1042977"/>
              <a:gd name="connsiteY3" fmla="*/ 4540028 h 6933403"/>
              <a:gd name="connsiteX4" fmla="*/ 452494 w 1042977"/>
              <a:gd name="connsiteY4" fmla="*/ 6933403 h 6933403"/>
              <a:gd name="connsiteX5" fmla="*/ 353286 w 1042977"/>
              <a:gd name="connsiteY5" fmla="*/ 6916736 h 6933403"/>
              <a:gd name="connsiteX6" fmla="*/ 936626 w 1042977"/>
              <a:gd name="connsiteY6" fmla="*/ 4530503 h 6933403"/>
              <a:gd name="connsiteX7" fmla="*/ 0 w 1042977"/>
              <a:gd name="connsiteY7" fmla="*/ 42860 h 6933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42977" h="6933403">
                <a:moveTo>
                  <a:pt x="0" y="42860"/>
                </a:moveTo>
                <a:cubicBezTo>
                  <a:pt x="24024" y="35717"/>
                  <a:pt x="5184" y="7143"/>
                  <a:pt x="29208" y="0"/>
                </a:cubicBezTo>
                <a:lnTo>
                  <a:pt x="89684" y="11905"/>
                </a:lnTo>
                <a:lnTo>
                  <a:pt x="1042977" y="4540028"/>
                </a:lnTo>
                <a:lnTo>
                  <a:pt x="452494" y="6933403"/>
                </a:lnTo>
                <a:lnTo>
                  <a:pt x="353286" y="6916736"/>
                </a:lnTo>
                <a:lnTo>
                  <a:pt x="936626" y="4530503"/>
                </a:lnTo>
                <a:cubicBezTo>
                  <a:pt x="640293" y="3034622"/>
                  <a:pt x="296333" y="1538741"/>
                  <a:pt x="0" y="4286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z="1800" dirty="0"/>
          </a:p>
        </p:txBody>
      </p:sp>
      <p:sp>
        <p:nvSpPr>
          <p:cNvPr id="6" name="Footer Placeholder 4"/>
          <p:cNvSpPr txBox="1">
            <a:spLocks/>
          </p:cNvSpPr>
          <p:nvPr/>
        </p:nvSpPr>
        <p:spPr>
          <a:xfrm>
            <a:off x="-2589918" y="825670"/>
            <a:ext cx="4682402" cy="27432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 smtClean="0">
                <a:solidFill>
                  <a:schemeClr val="tx1"/>
                </a:solidFill>
              </a:rPr>
              <a:t>Page </a:t>
            </a:r>
            <a:fld id="{A7F8E3F6-DE14-48B2-B2BC-6FABA9630FB8}" type="slidenum">
              <a:rPr lang="en-US" sz="1000" smtClean="0">
                <a:solidFill>
                  <a:schemeClr val="tx1"/>
                </a:solidFill>
              </a:rPr>
              <a:pPr/>
              <a:t>7</a:t>
            </a:fld>
            <a:r>
              <a:rPr lang="en-US" sz="1000" dirty="0" smtClean="0">
                <a:solidFill>
                  <a:schemeClr val="tx1"/>
                </a:solidFill>
              </a:rPr>
              <a:t> | © </a:t>
            </a:r>
            <a:r>
              <a:rPr lang="en-US" sz="1000" dirty="0" err="1" smtClean="0">
                <a:solidFill>
                  <a:schemeClr val="tx1"/>
                </a:solidFill>
              </a:rPr>
              <a:t>Magid</a:t>
            </a:r>
            <a:endParaRPr lang="en-US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555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52294" y="1330632"/>
            <a:ext cx="8349446" cy="1677588"/>
          </a:xfrm>
        </p:spPr>
        <p:txBody>
          <a:bodyPr/>
          <a:lstStyle/>
          <a:p>
            <a:pPr marL="274320" lvl="0" indent="-274320">
              <a:spcBef>
                <a:spcPts val="1800"/>
              </a:spcBef>
              <a:buFont typeface="Wingdings 3" panose="05040102010807070707" pitchFamily="18" charset="2"/>
              <a:buChar char=""/>
            </a:pPr>
            <a:r>
              <a:rPr lang="en-US" sz="3200" dirty="0"/>
              <a:t>NFPA 70E and OSHA CFR </a:t>
            </a:r>
            <a:r>
              <a:rPr lang="en-US" sz="3200" dirty="0" smtClean="0"/>
              <a:t>29.1910.269 </a:t>
            </a:r>
            <a:r>
              <a:rPr lang="en-US" sz="3200" dirty="0"/>
              <a:t>changes</a:t>
            </a:r>
          </a:p>
          <a:p>
            <a:pPr marL="274320" lvl="0" indent="-274320">
              <a:spcBef>
                <a:spcPts val="1800"/>
              </a:spcBef>
              <a:buFont typeface="Wingdings 3" panose="05040102010807070707" pitchFamily="18" charset="2"/>
              <a:buChar char=""/>
            </a:pPr>
            <a:r>
              <a:rPr lang="en-US" sz="3200" dirty="0"/>
              <a:t>Managing your AR/FR clothing assets</a:t>
            </a:r>
          </a:p>
          <a:p>
            <a:pPr marL="274320" lvl="0" indent="-274320">
              <a:spcBef>
                <a:spcPts val="1800"/>
              </a:spcBef>
              <a:buFont typeface="Wingdings 3" panose="05040102010807070707" pitchFamily="18" charset="2"/>
              <a:buChar char=""/>
            </a:pPr>
            <a:r>
              <a:rPr lang="en-US" sz="3200" dirty="0" err="1"/>
              <a:t>Magid’s</a:t>
            </a:r>
            <a:r>
              <a:rPr lang="en-US" sz="3200" dirty="0"/>
              <a:t> response to the new standards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7446" y="542401"/>
            <a:ext cx="4682402" cy="274320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Page </a:t>
            </a:r>
            <a:fld id="{A7F8E3F6-DE14-48B2-B2BC-6FABA9630FB8}" type="slidenum">
              <a:rPr lang="en-US" smtClean="0"/>
              <a:pPr/>
              <a:t>8</a:t>
            </a:fld>
            <a:r>
              <a:rPr lang="en-US" dirty="0" smtClean="0"/>
              <a:t> | © </a:t>
            </a:r>
            <a:r>
              <a:rPr lang="en-US" dirty="0" err="1" smtClean="0"/>
              <a:t>Magid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627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NFPA 70E 2015 Edition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40" y="1171575"/>
            <a:ext cx="8671744" cy="4343400"/>
          </a:xfrm>
        </p:spPr>
        <p:txBody>
          <a:bodyPr/>
          <a:lstStyle/>
          <a:p>
            <a:pPr marL="0" lvl="0" indent="0">
              <a:spcBef>
                <a:spcPts val="1800"/>
              </a:spcBef>
              <a:buNone/>
            </a:pPr>
            <a:r>
              <a:rPr lang="en-US" sz="3200" dirty="0"/>
              <a:t>Changes to how you categorize your hazard </a:t>
            </a:r>
            <a:r>
              <a:rPr lang="en-US" sz="3200" dirty="0" smtClean="0"/>
              <a:t>level</a:t>
            </a: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Elimination </a:t>
            </a:r>
            <a:r>
              <a:rPr lang="en-US" dirty="0"/>
              <a:t>of HRC 0 moving all electrical work into arc rated clothing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Transition from HRC categories to PPE categories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New PPE category </a:t>
            </a:r>
            <a:r>
              <a:rPr lang="en-US" dirty="0" smtClean="0"/>
              <a:t>tables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7685323"/>
              </p:ext>
            </p:extLst>
          </p:nvPr>
        </p:nvGraphicFramePr>
        <p:xfrm>
          <a:off x="250434" y="2659950"/>
          <a:ext cx="7313093" cy="442064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52916"/>
                <a:gridCol w="5533901"/>
                <a:gridCol w="926276"/>
              </a:tblGrid>
              <a:tr h="373843">
                <a:tc gridSpan="3">
                  <a:txBody>
                    <a:bodyPr/>
                    <a:lstStyle/>
                    <a:p>
                      <a:pPr marL="0" marR="0" indent="0" algn="l" defTabSz="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chemeClr val="tx2"/>
                          </a:solidFill>
                        </a:rPr>
                        <a:t>Arc Flash Hazard PPE Categories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400" dirty="0" smtClean="0">
                        <a:solidFill>
                          <a:srgbClr val="000000"/>
                        </a:solidFill>
                      </a:endParaRPr>
                    </a:p>
                  </a:txBody>
                  <a:tcPr marL="0" marR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061">
                <a:tc>
                  <a:txBody>
                    <a:bodyPr/>
                    <a:lstStyle/>
                    <a:p>
                      <a:pPr marL="0" marR="0" indent="0" algn="ctr" defTabSz="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2"/>
                          </a:solidFill>
                        </a:rPr>
                        <a:t>Arc Flash Hazard PPE Category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2"/>
                          </a:solidFill>
                        </a:rPr>
                        <a:t>Protective Clothing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</a:rPr>
                        <a:t>Minimum Arc Rating of PPE</a:t>
                      </a:r>
                      <a:r>
                        <a:rPr lang="en-US" sz="14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</a:rPr>
                        <a:t>(</a:t>
                      </a:r>
                      <a:r>
                        <a:rPr lang="en-US" sz="1400" dirty="0" err="1" smtClean="0">
                          <a:solidFill>
                            <a:srgbClr val="000000"/>
                          </a:solidFill>
                        </a:rPr>
                        <a:t>cal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</a:rPr>
                        <a:t>/cm²)</a:t>
                      </a:r>
                      <a:endParaRPr lang="en-US" sz="1400" baseline="0" dirty="0" smtClean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225197">
                <a:tc>
                  <a:txBody>
                    <a:bodyPr/>
                    <a:lstStyle/>
                    <a:p>
                      <a:pPr marL="0" marR="0" indent="0" algn="ctr" defTabSz="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2"/>
                          </a:solidFill>
                        </a:rPr>
                        <a:t>1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sz="1400" b="1" dirty="0" smtClean="0">
                          <a:solidFill>
                            <a:srgbClr val="000000"/>
                          </a:solidFill>
                        </a:rPr>
                        <a:t>1 layer: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</a:rPr>
                        <a:t>FR long-sleeve shirt, FR pants, FR coverall, head protection, leather protectors, foot protection, eye protection, voltage rated gloves</a:t>
                      </a:r>
                      <a:endParaRPr 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</a:rPr>
                        <a:t>4</a:t>
                      </a:r>
                      <a:endParaRPr 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237">
                <a:tc>
                  <a:txBody>
                    <a:bodyPr/>
                    <a:lstStyle/>
                    <a:p>
                      <a:pPr marL="0" marR="0" indent="0" algn="ctr" defTabSz="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2"/>
                          </a:solidFill>
                        </a:rPr>
                        <a:t>2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000000"/>
                          </a:solidFill>
                        </a:rPr>
                        <a:t>1 or 2 layers: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</a:rPr>
                        <a:t>T-shirt, FR long-sleeve shirt, FR pants, FR coverall,</a:t>
                      </a:r>
                      <a:r>
                        <a:rPr lang="en-US" sz="14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</a:rPr>
                        <a:t>face shield, voltage rated, leather protectors, foot protection, cotton underwear, eye protection, hearing protection, head protection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427">
                <a:tc>
                  <a:txBody>
                    <a:bodyPr/>
                    <a:lstStyle/>
                    <a:p>
                      <a:pPr marL="0" marR="0" indent="0" algn="ctr" defTabSz="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2"/>
                          </a:solidFill>
                        </a:rPr>
                        <a:t>3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400" b="1" dirty="0" smtClean="0">
                          <a:solidFill>
                            <a:srgbClr val="000000"/>
                          </a:solidFill>
                        </a:rPr>
                        <a:t>2 or 3 layers: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</a:rPr>
                        <a:t> T-shirt, FR long-sleeve shirt, FR pants, FR coverall,</a:t>
                      </a:r>
                      <a:r>
                        <a:rPr lang="en-US" sz="14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</a:rPr>
                        <a:t>flash hood, voltage rated gloves, leather protectors, foot protection, cotton underwear, eye protection, hearing protection, head protection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</a:rPr>
                        <a:t>25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206">
                <a:tc>
                  <a:txBody>
                    <a:bodyPr/>
                    <a:lstStyle/>
                    <a:p>
                      <a:pPr marL="0" marR="0" indent="0" algn="ctr" defTabSz="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2"/>
                          </a:solidFill>
                        </a:rPr>
                        <a:t>4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000000"/>
                          </a:solidFill>
                        </a:rPr>
                        <a:t>3 or more layers: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</a:rPr>
                        <a:t>T-shirt, FR long-sleeve shirt, FR pants, FR coverall,</a:t>
                      </a:r>
                      <a:r>
                        <a:rPr lang="en-US" sz="14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</a:rPr>
                        <a:t>flash hood, voltage rated gloves, leather protectors, foot protection, cotton underwear, eye protection, hearing protection, head protection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</a:rPr>
                        <a:t>40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206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>
                            <a:lumMod val="50000"/>
                          </a:prst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6031638" y="2698048"/>
            <a:ext cx="160781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sz="1200" dirty="0">
                <a:solidFill>
                  <a:prstClr val="white">
                    <a:lumMod val="50000"/>
                  </a:prstClr>
                </a:solidFill>
              </a:rPr>
              <a:t>Source: ohsonline.com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7446" y="542401"/>
            <a:ext cx="4682402" cy="274320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Page </a:t>
            </a:r>
            <a:fld id="{A7F8E3F6-DE14-48B2-B2BC-6FABA9630FB8}" type="slidenum">
              <a:rPr lang="en-US" smtClean="0"/>
              <a:pPr/>
              <a:t>9</a:t>
            </a:fld>
            <a:r>
              <a:rPr lang="en-US" dirty="0" smtClean="0"/>
              <a:t> | © </a:t>
            </a:r>
            <a:r>
              <a:rPr lang="en-US" dirty="0" err="1" smtClean="0"/>
              <a:t>Magid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760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les Direction 16X9">
  <a:themeElements>
    <a:clrScheme name="SalesDirection">
      <a:dk1>
        <a:srgbClr val="595959"/>
      </a:dk1>
      <a:lt1>
        <a:sysClr val="window" lastClr="FFFFFF"/>
      </a:lt1>
      <a:dk2>
        <a:srgbClr val="000000"/>
      </a:dk2>
      <a:lt2>
        <a:srgbClr val="F2F2F2"/>
      </a:lt2>
      <a:accent1>
        <a:srgbClr val="1EB8C1"/>
      </a:accent1>
      <a:accent2>
        <a:srgbClr val="EF7920"/>
      </a:accent2>
      <a:accent3>
        <a:srgbClr val="EFC119"/>
      </a:accent3>
      <a:accent4>
        <a:srgbClr val="969890"/>
      </a:accent4>
      <a:accent5>
        <a:srgbClr val="50B4F2"/>
      </a:accent5>
      <a:accent6>
        <a:srgbClr val="C05A3A"/>
      </a:accent6>
      <a:hlink>
        <a:srgbClr val="EFC119"/>
      </a:hlink>
      <a:folHlink>
        <a:srgbClr val="969890"/>
      </a:folHlink>
    </a:clrScheme>
    <a:fontScheme name="Calibri Bullet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alesDirection_16x9.potx" id="{FE35DD5A-B687-4161-B4D9-35484B75A379}" vid="{5DB76398-B2EF-4269-B3B2-C0E4C29F3554}"/>
    </a:ext>
  </a:extLst>
</a:theme>
</file>

<file path=ppt/theme/theme2.xml><?xml version="1.0" encoding="utf-8"?>
<a:theme xmlns:a="http://schemas.openxmlformats.org/drawingml/2006/main" name="Office Theme">
  <a:themeElements>
    <a:clrScheme name="SalesDirection">
      <a:dk1>
        <a:srgbClr val="595959"/>
      </a:dk1>
      <a:lt1>
        <a:sysClr val="window" lastClr="FFFFFF"/>
      </a:lt1>
      <a:dk2>
        <a:srgbClr val="000000"/>
      </a:dk2>
      <a:lt2>
        <a:srgbClr val="F2F2F2"/>
      </a:lt2>
      <a:accent1>
        <a:srgbClr val="1EB8C1"/>
      </a:accent1>
      <a:accent2>
        <a:srgbClr val="EF7920"/>
      </a:accent2>
      <a:accent3>
        <a:srgbClr val="EFC119"/>
      </a:accent3>
      <a:accent4>
        <a:srgbClr val="969890"/>
      </a:accent4>
      <a:accent5>
        <a:srgbClr val="50B4F2"/>
      </a:accent5>
      <a:accent6>
        <a:srgbClr val="C05A3A"/>
      </a:accent6>
      <a:hlink>
        <a:srgbClr val="EFC119"/>
      </a:hlink>
      <a:folHlink>
        <a:srgbClr val="969890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SalesDirection">
      <a:dk1>
        <a:srgbClr val="595959"/>
      </a:dk1>
      <a:lt1>
        <a:sysClr val="window" lastClr="FFFFFF"/>
      </a:lt1>
      <a:dk2>
        <a:srgbClr val="000000"/>
      </a:dk2>
      <a:lt2>
        <a:srgbClr val="F2F2F2"/>
      </a:lt2>
      <a:accent1>
        <a:srgbClr val="1EB8C1"/>
      </a:accent1>
      <a:accent2>
        <a:srgbClr val="EF7920"/>
      </a:accent2>
      <a:accent3>
        <a:srgbClr val="EFC119"/>
      </a:accent3>
      <a:accent4>
        <a:srgbClr val="969890"/>
      </a:accent4>
      <a:accent5>
        <a:srgbClr val="50B4F2"/>
      </a:accent5>
      <a:accent6>
        <a:srgbClr val="C05A3A"/>
      </a:accent6>
      <a:hlink>
        <a:srgbClr val="EFC119"/>
      </a:hlink>
      <a:folHlink>
        <a:srgbClr val="969890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15092</TotalTime>
  <Words>907</Words>
  <Application>Microsoft Office PowerPoint</Application>
  <PresentationFormat>On-screen Show (4:3)</PresentationFormat>
  <Paragraphs>190</Paragraphs>
  <Slides>25</Slides>
  <Notes>24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Sales Direction 16X9</vt:lpstr>
      <vt:lpstr>NFPA 70E 2015 &amp; OSHA 1910.269 Update – Maximize Your Options</vt:lpstr>
      <vt:lpstr>The Issue</vt:lpstr>
      <vt:lpstr>Electric Arc Flash Incident</vt:lpstr>
      <vt:lpstr>AR/FR Clothing is Needed</vt:lpstr>
      <vt:lpstr>Arc Flash Power</vt:lpstr>
      <vt:lpstr>AR/FR Clothing is Needed</vt:lpstr>
      <vt:lpstr>Applying the Standard Changes to AR/FR Clothing Selection</vt:lpstr>
      <vt:lpstr>Agenda</vt:lpstr>
      <vt:lpstr>NFPA 70E 2015 Edition</vt:lpstr>
      <vt:lpstr>NFPA 70E 2015 Edition</vt:lpstr>
      <vt:lpstr>NFPA 70E 2015 Edition</vt:lpstr>
      <vt:lpstr>OSHA 29 CFR 1910.269</vt:lpstr>
      <vt:lpstr>OSHA 29 CFR 1910.269</vt:lpstr>
      <vt:lpstr>Managing Your Protective AR/FR Clothing Assets</vt:lpstr>
      <vt:lpstr>Protective Clothing Selection Criteria</vt:lpstr>
      <vt:lpstr>Cost Effectiveness</vt:lpstr>
      <vt:lpstr>AR/FR Clothing Laundering Options</vt:lpstr>
      <vt:lpstr>Advantages of Rental Program</vt:lpstr>
      <vt:lpstr>Advantages of a Direct Sale Program</vt:lpstr>
      <vt:lpstr>Advantages of Managed Apparel Programs</vt:lpstr>
      <vt:lpstr>Magid’s Response to  the New Standards</vt:lpstr>
      <vt:lpstr>Magid’s Response to the Changes</vt:lpstr>
      <vt:lpstr>New Labeling</vt:lpstr>
      <vt:lpstr>Safety at work™</vt:lpstr>
      <vt:lpstr>Craig Howell Director of Clothing 773-289-9596 Cell: 248-719-0407 craighowell@magidglove.com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with Picture Layout</dc:title>
  <dc:creator>Michael Koch</dc:creator>
  <cp:lastModifiedBy>Brittany Cohen</cp:lastModifiedBy>
  <cp:revision>469</cp:revision>
  <cp:lastPrinted>2015-01-21T13:47:37Z</cp:lastPrinted>
  <dcterms:created xsi:type="dcterms:W3CDTF">2012-08-30T21:52:00Z</dcterms:created>
  <dcterms:modified xsi:type="dcterms:W3CDTF">2015-03-19T20:22:22Z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0x0101007C1D5F340F01F94FA2FD29A5E6DC872E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