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53" r:id="rId1"/>
  </p:sldMasterIdLst>
  <p:notesMasterIdLst>
    <p:notesMasterId r:id="rId24"/>
  </p:notesMasterIdLst>
  <p:handoutMasterIdLst>
    <p:handoutMasterId r:id="rId25"/>
  </p:handoutMasterIdLst>
  <p:sldIdLst>
    <p:sldId id="256" r:id="rId2"/>
    <p:sldId id="299" r:id="rId3"/>
    <p:sldId id="303" r:id="rId4"/>
    <p:sldId id="301" r:id="rId5"/>
    <p:sldId id="259" r:id="rId6"/>
    <p:sldId id="282" r:id="rId7"/>
    <p:sldId id="284" r:id="rId8"/>
    <p:sldId id="285" r:id="rId9"/>
    <p:sldId id="286" r:id="rId10"/>
    <p:sldId id="287" r:id="rId11"/>
    <p:sldId id="296" r:id="rId12"/>
    <p:sldId id="288" r:id="rId13"/>
    <p:sldId id="289" r:id="rId14"/>
    <p:sldId id="290" r:id="rId15"/>
    <p:sldId id="291" r:id="rId16"/>
    <p:sldId id="297" r:id="rId17"/>
    <p:sldId id="292" r:id="rId18"/>
    <p:sldId id="298" r:id="rId19"/>
    <p:sldId id="293" r:id="rId20"/>
    <p:sldId id="294" r:id="rId21"/>
    <p:sldId id="295" r:id="rId22"/>
    <p:sldId id="302" r:id="rId23"/>
  </p:sldIdLst>
  <p:sldSz cx="9144000" cy="6858000" type="screen4x3"/>
  <p:notesSz cx="7010400" cy="9296400"/>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88" d="100"/>
          <a:sy n="88" d="100"/>
        </p:scale>
        <p:origin x="-1062" y="-108"/>
      </p:cViewPr>
      <p:guideLst>
        <p:guide orient="horz" pos="2160"/>
        <p:guide pos="2880"/>
      </p:guideLst>
    </p:cSldViewPr>
  </p:slideViewPr>
  <p:notesTextViewPr>
    <p:cViewPr>
      <p:scale>
        <a:sx n="100" d="100"/>
        <a:sy n="100" d="100"/>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2642" name="Rectangle 2"/>
          <p:cNvSpPr>
            <a:spLocks noGrp="1" noChangeArrowheads="1"/>
          </p:cNvSpPr>
          <p:nvPr>
            <p:ph type="hdr" sz="quarter"/>
          </p:nvPr>
        </p:nvSpPr>
        <p:spPr bwMode="auto">
          <a:xfrm>
            <a:off x="0" y="0"/>
            <a:ext cx="3038475" cy="463550"/>
          </a:xfrm>
          <a:prstGeom prst="rect">
            <a:avLst/>
          </a:prstGeom>
          <a:noFill/>
          <a:ln>
            <a:noFill/>
          </a:ln>
          <a:effectLst/>
          <a:extLst/>
        </p:spPr>
        <p:txBody>
          <a:bodyPr vert="horz" wrap="square" lIns="93172" tIns="46586" rIns="93172" bIns="46586" numCol="1" anchor="t" anchorCtr="0" compatLnSpc="1">
            <a:prstTxWarp prst="textNoShape">
              <a:avLst/>
            </a:prstTxWarp>
          </a:bodyPr>
          <a:lstStyle>
            <a:lvl1pPr algn="l" defTabSz="931863" eaLnBrk="1" hangingPunct="1">
              <a:defRPr sz="1300"/>
            </a:lvl1pPr>
          </a:lstStyle>
          <a:p>
            <a:pPr>
              <a:defRPr/>
            </a:pPr>
            <a:endParaRPr lang="en-US"/>
          </a:p>
        </p:txBody>
      </p:sp>
      <p:sp>
        <p:nvSpPr>
          <p:cNvPr id="112643" name="Rectangle 3"/>
          <p:cNvSpPr>
            <a:spLocks noGrp="1" noChangeArrowheads="1"/>
          </p:cNvSpPr>
          <p:nvPr>
            <p:ph type="dt" sz="quarter" idx="1"/>
          </p:nvPr>
        </p:nvSpPr>
        <p:spPr bwMode="auto">
          <a:xfrm>
            <a:off x="3970338" y="0"/>
            <a:ext cx="3038475" cy="463550"/>
          </a:xfrm>
          <a:prstGeom prst="rect">
            <a:avLst/>
          </a:prstGeom>
          <a:noFill/>
          <a:ln>
            <a:noFill/>
          </a:ln>
          <a:effectLst/>
          <a:extLst/>
        </p:spPr>
        <p:txBody>
          <a:bodyPr vert="horz" wrap="square" lIns="93172" tIns="46586" rIns="93172" bIns="46586" numCol="1" anchor="t" anchorCtr="0" compatLnSpc="1">
            <a:prstTxWarp prst="textNoShape">
              <a:avLst/>
            </a:prstTxWarp>
          </a:bodyPr>
          <a:lstStyle>
            <a:lvl1pPr algn="r" defTabSz="931863" eaLnBrk="1" hangingPunct="1">
              <a:defRPr sz="1300"/>
            </a:lvl1pPr>
          </a:lstStyle>
          <a:p>
            <a:pPr>
              <a:defRPr/>
            </a:pPr>
            <a:endParaRPr lang="en-US"/>
          </a:p>
        </p:txBody>
      </p:sp>
      <p:sp>
        <p:nvSpPr>
          <p:cNvPr id="112644" name="Rectangle 4"/>
          <p:cNvSpPr>
            <a:spLocks noGrp="1" noChangeArrowheads="1"/>
          </p:cNvSpPr>
          <p:nvPr>
            <p:ph type="ftr" sz="quarter" idx="2"/>
          </p:nvPr>
        </p:nvSpPr>
        <p:spPr bwMode="auto">
          <a:xfrm>
            <a:off x="0" y="8831263"/>
            <a:ext cx="3038475" cy="463550"/>
          </a:xfrm>
          <a:prstGeom prst="rect">
            <a:avLst/>
          </a:prstGeom>
          <a:noFill/>
          <a:ln>
            <a:noFill/>
          </a:ln>
          <a:effectLst/>
          <a:extLst/>
        </p:spPr>
        <p:txBody>
          <a:bodyPr vert="horz" wrap="square" lIns="93172" tIns="46586" rIns="93172" bIns="46586" numCol="1" anchor="b" anchorCtr="0" compatLnSpc="1">
            <a:prstTxWarp prst="textNoShape">
              <a:avLst/>
            </a:prstTxWarp>
          </a:bodyPr>
          <a:lstStyle>
            <a:lvl1pPr algn="l" defTabSz="931863" eaLnBrk="1" hangingPunct="1">
              <a:defRPr sz="1300"/>
            </a:lvl1pPr>
          </a:lstStyle>
          <a:p>
            <a:pPr>
              <a:defRPr/>
            </a:pPr>
            <a:endParaRPr lang="en-US"/>
          </a:p>
        </p:txBody>
      </p:sp>
      <p:sp>
        <p:nvSpPr>
          <p:cNvPr id="112645" name="Rectangle 5"/>
          <p:cNvSpPr>
            <a:spLocks noGrp="1" noChangeArrowheads="1"/>
          </p:cNvSpPr>
          <p:nvPr>
            <p:ph type="sldNum" sz="quarter" idx="3"/>
          </p:nvPr>
        </p:nvSpPr>
        <p:spPr bwMode="auto">
          <a:xfrm>
            <a:off x="3970338" y="8831263"/>
            <a:ext cx="3038475" cy="463550"/>
          </a:xfrm>
          <a:prstGeom prst="rect">
            <a:avLst/>
          </a:prstGeom>
          <a:noFill/>
          <a:ln>
            <a:noFill/>
          </a:ln>
          <a:effectLst/>
          <a:extLst/>
        </p:spPr>
        <p:txBody>
          <a:bodyPr vert="horz" wrap="square" lIns="93172" tIns="46586" rIns="93172" bIns="46586" numCol="1" anchor="b" anchorCtr="0" compatLnSpc="1">
            <a:prstTxWarp prst="textNoShape">
              <a:avLst/>
            </a:prstTxWarp>
          </a:bodyPr>
          <a:lstStyle>
            <a:lvl1pPr algn="r" defTabSz="931863" eaLnBrk="1" hangingPunct="1">
              <a:defRPr sz="1300"/>
            </a:lvl1pPr>
          </a:lstStyle>
          <a:p>
            <a:pPr>
              <a:defRPr/>
            </a:pPr>
            <a:fld id="{19312805-22BE-496B-B526-051B8CE00CA6}" type="slidenum">
              <a:rPr lang="en-US"/>
              <a:pPr>
                <a:defRPr/>
              </a:pPr>
              <a:t>‹#›</a:t>
            </a:fld>
            <a:endParaRPr lang="en-US"/>
          </a:p>
        </p:txBody>
      </p:sp>
    </p:spTree>
    <p:extLst>
      <p:ext uri="{BB962C8B-B14F-4D97-AF65-F5344CB8AC3E}">
        <p14:creationId xmlns:p14="http://schemas.microsoft.com/office/powerpoint/2010/main" val="60394716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6018" name="Rectangle 2"/>
          <p:cNvSpPr>
            <a:spLocks noGrp="1" noChangeArrowheads="1"/>
          </p:cNvSpPr>
          <p:nvPr>
            <p:ph type="hdr" sz="quarter"/>
          </p:nvPr>
        </p:nvSpPr>
        <p:spPr bwMode="auto">
          <a:xfrm>
            <a:off x="0" y="0"/>
            <a:ext cx="3038475" cy="463550"/>
          </a:xfrm>
          <a:prstGeom prst="rect">
            <a:avLst/>
          </a:prstGeom>
          <a:noFill/>
          <a:ln>
            <a:noFill/>
          </a:ln>
          <a:effectLst/>
          <a:extLst/>
        </p:spPr>
        <p:txBody>
          <a:bodyPr vert="horz" wrap="square" lIns="93172" tIns="46586" rIns="93172" bIns="46586" numCol="1" anchor="t" anchorCtr="0" compatLnSpc="1">
            <a:prstTxWarp prst="textNoShape">
              <a:avLst/>
            </a:prstTxWarp>
          </a:bodyPr>
          <a:lstStyle>
            <a:lvl1pPr algn="l" defTabSz="931863" eaLnBrk="1" hangingPunct="1">
              <a:defRPr sz="1300"/>
            </a:lvl1pPr>
          </a:lstStyle>
          <a:p>
            <a:pPr>
              <a:defRPr/>
            </a:pPr>
            <a:endParaRPr lang="en-US"/>
          </a:p>
        </p:txBody>
      </p:sp>
      <p:sp>
        <p:nvSpPr>
          <p:cNvPr id="86019" name="Rectangle 3"/>
          <p:cNvSpPr>
            <a:spLocks noGrp="1" noChangeArrowheads="1"/>
          </p:cNvSpPr>
          <p:nvPr>
            <p:ph type="dt" idx="1"/>
          </p:nvPr>
        </p:nvSpPr>
        <p:spPr bwMode="auto">
          <a:xfrm>
            <a:off x="3970338" y="0"/>
            <a:ext cx="3038475" cy="463550"/>
          </a:xfrm>
          <a:prstGeom prst="rect">
            <a:avLst/>
          </a:prstGeom>
          <a:noFill/>
          <a:ln>
            <a:noFill/>
          </a:ln>
          <a:effectLst/>
          <a:extLst/>
        </p:spPr>
        <p:txBody>
          <a:bodyPr vert="horz" wrap="square" lIns="93172" tIns="46586" rIns="93172" bIns="46586" numCol="1" anchor="t" anchorCtr="0" compatLnSpc="1">
            <a:prstTxWarp prst="textNoShape">
              <a:avLst/>
            </a:prstTxWarp>
          </a:bodyPr>
          <a:lstStyle>
            <a:lvl1pPr algn="r" defTabSz="931863" eaLnBrk="1" hangingPunct="1">
              <a:defRPr sz="1300"/>
            </a:lvl1pPr>
          </a:lstStyle>
          <a:p>
            <a:pPr>
              <a:defRPr/>
            </a:pPr>
            <a:endParaRPr lang="en-US"/>
          </a:p>
        </p:txBody>
      </p:sp>
      <p:sp>
        <p:nvSpPr>
          <p:cNvPr id="14340" name="Rectangle 4"/>
          <p:cNvSpPr>
            <a:spLocks noGrp="1" noRot="1" noChangeAspect="1" noChangeArrowheads="1" noTextEdit="1"/>
          </p:cNvSpPr>
          <p:nvPr>
            <p:ph type="sldImg" idx="2"/>
          </p:nvPr>
        </p:nvSpPr>
        <p:spPr bwMode="auto">
          <a:xfrm>
            <a:off x="1181100" y="698500"/>
            <a:ext cx="4648200" cy="3486150"/>
          </a:xfrm>
          <a:prstGeom prst="rect">
            <a:avLst/>
          </a:prstGeom>
          <a:noFill/>
          <a:ln w="9525">
            <a:solidFill>
              <a:srgbClr val="000000"/>
            </a:solidFill>
            <a:miter lim="800000"/>
            <a:headEnd/>
            <a:tailEnd/>
          </a:ln>
        </p:spPr>
      </p:sp>
      <p:sp>
        <p:nvSpPr>
          <p:cNvPr id="86021" name="Rectangle 5"/>
          <p:cNvSpPr>
            <a:spLocks noGrp="1" noChangeArrowheads="1"/>
          </p:cNvSpPr>
          <p:nvPr>
            <p:ph type="body" sz="quarter" idx="3"/>
          </p:nvPr>
        </p:nvSpPr>
        <p:spPr bwMode="auto">
          <a:xfrm>
            <a:off x="701675" y="4416425"/>
            <a:ext cx="5607050" cy="4181475"/>
          </a:xfrm>
          <a:prstGeom prst="rect">
            <a:avLst/>
          </a:prstGeom>
          <a:noFill/>
          <a:ln>
            <a:noFill/>
          </a:ln>
          <a:effectLst/>
          <a:extLst/>
        </p:spPr>
        <p:txBody>
          <a:bodyPr vert="horz" wrap="square" lIns="93172" tIns="46586" rIns="93172" bIns="46586"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86022" name="Rectangle 6"/>
          <p:cNvSpPr>
            <a:spLocks noGrp="1" noChangeArrowheads="1"/>
          </p:cNvSpPr>
          <p:nvPr>
            <p:ph type="ftr" sz="quarter" idx="4"/>
          </p:nvPr>
        </p:nvSpPr>
        <p:spPr bwMode="auto">
          <a:xfrm>
            <a:off x="0" y="8831263"/>
            <a:ext cx="3038475" cy="463550"/>
          </a:xfrm>
          <a:prstGeom prst="rect">
            <a:avLst/>
          </a:prstGeom>
          <a:noFill/>
          <a:ln>
            <a:noFill/>
          </a:ln>
          <a:effectLst/>
          <a:extLst/>
        </p:spPr>
        <p:txBody>
          <a:bodyPr vert="horz" wrap="square" lIns="93172" tIns="46586" rIns="93172" bIns="46586" numCol="1" anchor="b" anchorCtr="0" compatLnSpc="1">
            <a:prstTxWarp prst="textNoShape">
              <a:avLst/>
            </a:prstTxWarp>
          </a:bodyPr>
          <a:lstStyle>
            <a:lvl1pPr algn="l" defTabSz="931863" eaLnBrk="1" hangingPunct="1">
              <a:defRPr sz="1300"/>
            </a:lvl1pPr>
          </a:lstStyle>
          <a:p>
            <a:pPr>
              <a:defRPr/>
            </a:pPr>
            <a:endParaRPr lang="en-US"/>
          </a:p>
        </p:txBody>
      </p:sp>
      <p:sp>
        <p:nvSpPr>
          <p:cNvPr id="86023" name="Rectangle 7"/>
          <p:cNvSpPr>
            <a:spLocks noGrp="1" noChangeArrowheads="1"/>
          </p:cNvSpPr>
          <p:nvPr>
            <p:ph type="sldNum" sz="quarter" idx="5"/>
          </p:nvPr>
        </p:nvSpPr>
        <p:spPr bwMode="auto">
          <a:xfrm>
            <a:off x="3970338" y="8831263"/>
            <a:ext cx="3038475" cy="463550"/>
          </a:xfrm>
          <a:prstGeom prst="rect">
            <a:avLst/>
          </a:prstGeom>
          <a:noFill/>
          <a:ln>
            <a:noFill/>
          </a:ln>
          <a:effectLst/>
          <a:extLst/>
        </p:spPr>
        <p:txBody>
          <a:bodyPr vert="horz" wrap="square" lIns="93172" tIns="46586" rIns="93172" bIns="46586" numCol="1" anchor="b" anchorCtr="0" compatLnSpc="1">
            <a:prstTxWarp prst="textNoShape">
              <a:avLst/>
            </a:prstTxWarp>
          </a:bodyPr>
          <a:lstStyle>
            <a:lvl1pPr algn="r" defTabSz="931863" eaLnBrk="1" hangingPunct="1">
              <a:defRPr sz="1300"/>
            </a:lvl1pPr>
          </a:lstStyle>
          <a:p>
            <a:pPr>
              <a:defRPr/>
            </a:pPr>
            <a:fld id="{3DCAF6B5-8D2E-4682-A58E-28CFD90AC461}" type="slidenum">
              <a:rPr lang="en-US"/>
              <a:pPr>
                <a:defRPr/>
              </a:pPr>
              <a:t>‹#›</a:t>
            </a:fld>
            <a:endParaRPr lang="en-US"/>
          </a:p>
        </p:txBody>
      </p:sp>
    </p:spTree>
    <p:extLst>
      <p:ext uri="{BB962C8B-B14F-4D97-AF65-F5344CB8AC3E}">
        <p14:creationId xmlns:p14="http://schemas.microsoft.com/office/powerpoint/2010/main" val="1787745522"/>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Rectangle 7"/>
          <p:cNvSpPr>
            <a:spLocks noGrp="1" noChangeArrowheads="1"/>
          </p:cNvSpPr>
          <p:nvPr>
            <p:ph type="sldNum" sz="quarter" idx="5"/>
          </p:nvPr>
        </p:nvSpPr>
        <p:spPr>
          <a:noFill/>
          <a:ln>
            <a:miter lim="800000"/>
            <a:headEnd/>
            <a:tailEnd/>
          </a:ln>
        </p:spPr>
        <p:txBody>
          <a:bodyPr/>
          <a:lstStyle/>
          <a:p>
            <a:fld id="{39D63E83-3C32-42B4-93DA-8BE87EAB1182}" type="slidenum">
              <a:rPr lang="en-US" smtClean="0"/>
              <a:pPr/>
              <a:t>1</a:t>
            </a:fld>
            <a:endParaRPr lang="en-US" smtClean="0"/>
          </a:p>
        </p:txBody>
      </p:sp>
      <p:sp>
        <p:nvSpPr>
          <p:cNvPr id="17410" name="Rectangle 2"/>
          <p:cNvSpPr>
            <a:spLocks noGrp="1" noRot="1" noChangeAspect="1" noChangeArrowheads="1" noTextEdit="1"/>
          </p:cNvSpPr>
          <p:nvPr>
            <p:ph type="sldImg"/>
          </p:nvPr>
        </p:nvSpPr>
        <p:spPr>
          <a:ln/>
        </p:spPr>
      </p:sp>
      <p:sp>
        <p:nvSpPr>
          <p:cNvPr id="17411" name="Rectangle 3"/>
          <p:cNvSpPr>
            <a:spLocks noGrp="1" noChangeArrowheads="1"/>
          </p:cNvSpPr>
          <p:nvPr>
            <p:ph type="body" idx="1"/>
          </p:nvPr>
        </p:nvSpPr>
        <p:spPr>
          <a:noFill/>
        </p:spPr>
        <p:txBody>
          <a:bodyPr/>
          <a:lstStyle/>
          <a:p>
            <a:pPr eaLnBrk="1" hangingPunct="1"/>
            <a:endParaRPr 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0E0720F8-6097-41C7-8BDC-AC1B1C9F253A}" type="slidenum">
              <a:rPr lang="en-US" smtClean="0"/>
              <a:t>2</a:t>
            </a:fld>
            <a:endParaRPr lang="en-US"/>
          </a:p>
        </p:txBody>
      </p:sp>
      <p:sp>
        <p:nvSpPr>
          <p:cNvPr id="5" name="Date Placeholder 4"/>
          <p:cNvSpPr>
            <a:spLocks noGrp="1"/>
          </p:cNvSpPr>
          <p:nvPr>
            <p:ph type="dt" idx="11"/>
          </p:nvPr>
        </p:nvSpPr>
        <p:spPr/>
        <p:txBody>
          <a:bodyPr/>
          <a:lstStyle/>
          <a:p>
            <a:endParaRPr lang="en-US" dirty="0"/>
          </a:p>
        </p:txBody>
      </p:sp>
    </p:spTree>
    <p:extLst>
      <p:ext uri="{BB962C8B-B14F-4D97-AF65-F5344CB8AC3E}">
        <p14:creationId xmlns:p14="http://schemas.microsoft.com/office/powerpoint/2010/main" val="246803206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4F93F57-FA07-434C-88C4-BE614684AF39}" type="slidenum">
              <a:rPr lang="en-US" smtClean="0"/>
              <a:t>4</a:t>
            </a:fld>
            <a:endParaRPr lang="en-US"/>
          </a:p>
        </p:txBody>
      </p:sp>
    </p:spTree>
    <p:extLst>
      <p:ext uri="{BB962C8B-B14F-4D97-AF65-F5344CB8AC3E}">
        <p14:creationId xmlns:p14="http://schemas.microsoft.com/office/powerpoint/2010/main" val="403740249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4F93F57-FA07-434C-88C4-BE614684AF39}" type="slidenum">
              <a:rPr lang="en-US" smtClean="0"/>
              <a:t>22</a:t>
            </a:fld>
            <a:endParaRPr lang="en-US"/>
          </a:p>
        </p:txBody>
      </p:sp>
    </p:spTree>
    <p:extLst>
      <p:ext uri="{BB962C8B-B14F-4D97-AF65-F5344CB8AC3E}">
        <p14:creationId xmlns:p14="http://schemas.microsoft.com/office/powerpoint/2010/main" val="403740249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4" name="Group 24"/>
          <p:cNvGrpSpPr>
            <a:grpSpLocks/>
          </p:cNvGrpSpPr>
          <p:nvPr/>
        </p:nvGrpSpPr>
        <p:grpSpPr bwMode="auto">
          <a:xfrm>
            <a:off x="0" y="0"/>
            <a:ext cx="9144000" cy="6858000"/>
            <a:chOff x="0" y="0"/>
            <a:chExt cx="5760" cy="4320"/>
          </a:xfrm>
        </p:grpSpPr>
        <p:sp>
          <p:nvSpPr>
            <p:cNvPr id="5" name="Rectangle 2"/>
            <p:cNvSpPr>
              <a:spLocks noChangeArrowheads="1"/>
            </p:cNvSpPr>
            <p:nvPr/>
          </p:nvSpPr>
          <p:spPr bwMode="hidden">
            <a:xfrm>
              <a:off x="0" y="0"/>
              <a:ext cx="2208" cy="4320"/>
            </a:xfrm>
            <a:prstGeom prst="rect">
              <a:avLst/>
            </a:prstGeom>
            <a:gradFill rotWithShape="0">
              <a:gsLst>
                <a:gs pos="0">
                  <a:schemeClr val="folHlink"/>
                </a:gs>
                <a:gs pos="100000">
                  <a:schemeClr val="bg1"/>
                </a:gs>
              </a:gsLst>
              <a:lin ang="0" scaled="1"/>
            </a:gradFill>
            <a:ln w="9525">
              <a:noFill/>
              <a:miter lim="800000"/>
              <a:headEnd/>
              <a:tailEnd/>
            </a:ln>
            <a:effectLst/>
          </p:spPr>
          <p:txBody>
            <a:bodyPr wrap="none" anchor="ctr"/>
            <a:lstStyle/>
            <a:p>
              <a:pPr algn="ctr">
                <a:defRPr/>
              </a:pPr>
              <a:endParaRPr lang="en-US" sz="2400">
                <a:latin typeface="Times New Roman" pitchFamily="18" charset="0"/>
              </a:endParaRPr>
            </a:p>
          </p:txBody>
        </p:sp>
        <p:sp>
          <p:nvSpPr>
            <p:cNvPr id="6" name="Rectangle 6"/>
            <p:cNvSpPr>
              <a:spLocks noChangeArrowheads="1"/>
            </p:cNvSpPr>
            <p:nvPr/>
          </p:nvSpPr>
          <p:spPr bwMode="hidden">
            <a:xfrm>
              <a:off x="0" y="1065"/>
              <a:ext cx="5760" cy="1596"/>
            </a:xfrm>
            <a:prstGeom prst="rect">
              <a:avLst/>
            </a:prstGeom>
            <a:solidFill>
              <a:schemeClr val="bg2"/>
            </a:solidFill>
            <a:ln w="9525">
              <a:noFill/>
              <a:miter lim="800000"/>
              <a:headEnd/>
              <a:tailEnd/>
            </a:ln>
          </p:spPr>
          <p:txBody>
            <a:bodyPr/>
            <a:lstStyle/>
            <a:p>
              <a:pPr>
                <a:defRPr/>
              </a:pPr>
              <a:endParaRPr lang="en-US" sz="2400">
                <a:latin typeface="Times New Roman" pitchFamily="18" charset="0"/>
              </a:endParaRPr>
            </a:p>
          </p:txBody>
        </p:sp>
        <p:grpSp>
          <p:nvGrpSpPr>
            <p:cNvPr id="7" name="Group 22"/>
            <p:cNvGrpSpPr>
              <a:grpSpLocks/>
            </p:cNvGrpSpPr>
            <p:nvPr/>
          </p:nvGrpSpPr>
          <p:grpSpPr bwMode="auto">
            <a:xfrm>
              <a:off x="1437" y="672"/>
              <a:ext cx="369" cy="798"/>
              <a:chOff x="1437" y="672"/>
              <a:chExt cx="369" cy="798"/>
            </a:xfrm>
          </p:grpSpPr>
          <p:sp>
            <p:nvSpPr>
              <p:cNvPr id="10" name="Rectangle 9"/>
              <p:cNvSpPr>
                <a:spLocks noChangeArrowheads="1"/>
              </p:cNvSpPr>
              <p:nvPr userDrawn="1"/>
            </p:nvSpPr>
            <p:spPr bwMode="auto">
              <a:xfrm>
                <a:off x="1437" y="672"/>
                <a:ext cx="369" cy="400"/>
              </a:xfrm>
              <a:prstGeom prst="rect">
                <a:avLst/>
              </a:prstGeom>
              <a:solidFill>
                <a:schemeClr val="folHlink"/>
              </a:solidFill>
              <a:ln w="9525">
                <a:noFill/>
                <a:miter lim="800000"/>
                <a:headEnd/>
                <a:tailEnd/>
              </a:ln>
            </p:spPr>
            <p:txBody>
              <a:bodyPr/>
              <a:lstStyle/>
              <a:p>
                <a:pPr>
                  <a:defRPr/>
                </a:pPr>
                <a:endParaRPr lang="en-US" sz="2400">
                  <a:latin typeface="Times New Roman" pitchFamily="18" charset="0"/>
                </a:endParaRPr>
              </a:p>
            </p:txBody>
          </p:sp>
          <p:sp>
            <p:nvSpPr>
              <p:cNvPr id="12" name="Rectangle 11"/>
              <p:cNvSpPr>
                <a:spLocks noChangeArrowheads="1"/>
              </p:cNvSpPr>
              <p:nvPr userDrawn="1"/>
            </p:nvSpPr>
            <p:spPr bwMode="auto">
              <a:xfrm>
                <a:off x="1437" y="1065"/>
                <a:ext cx="369" cy="405"/>
              </a:xfrm>
              <a:prstGeom prst="rect">
                <a:avLst/>
              </a:prstGeom>
              <a:solidFill>
                <a:schemeClr val="accent2"/>
              </a:solidFill>
              <a:ln w="9525">
                <a:noFill/>
                <a:miter lim="800000"/>
                <a:headEnd/>
                <a:tailEnd/>
              </a:ln>
            </p:spPr>
            <p:txBody>
              <a:bodyPr/>
              <a:lstStyle/>
              <a:p>
                <a:pPr>
                  <a:defRPr/>
                </a:pPr>
                <a:endParaRPr lang="en-US" sz="2400">
                  <a:latin typeface="Times New Roman" pitchFamily="18" charset="0"/>
                </a:endParaRPr>
              </a:p>
            </p:txBody>
          </p:sp>
        </p:grpSp>
      </p:grpSp>
      <p:sp>
        <p:nvSpPr>
          <p:cNvPr id="39953" name="Rectangle 17"/>
          <p:cNvSpPr>
            <a:spLocks noGrp="1" noChangeArrowheads="1"/>
          </p:cNvSpPr>
          <p:nvPr>
            <p:ph type="ctrTitle"/>
          </p:nvPr>
        </p:nvSpPr>
        <p:spPr>
          <a:xfrm>
            <a:off x="2971800" y="1828800"/>
            <a:ext cx="6019800" cy="2209800"/>
          </a:xfrm>
        </p:spPr>
        <p:txBody>
          <a:bodyPr/>
          <a:lstStyle>
            <a:lvl1pPr>
              <a:defRPr sz="5000">
                <a:solidFill>
                  <a:srgbClr val="FFFFFF"/>
                </a:solidFill>
              </a:defRPr>
            </a:lvl1pPr>
          </a:lstStyle>
          <a:p>
            <a:pPr lvl="0"/>
            <a:r>
              <a:rPr lang="en-US" noProof="0" smtClean="0"/>
              <a:t>Click to edit Master title style</a:t>
            </a:r>
          </a:p>
        </p:txBody>
      </p:sp>
      <p:sp>
        <p:nvSpPr>
          <p:cNvPr id="39954" name="Rectangle 18"/>
          <p:cNvSpPr>
            <a:spLocks noGrp="1" noChangeArrowheads="1"/>
          </p:cNvSpPr>
          <p:nvPr>
            <p:ph type="subTitle" idx="1"/>
          </p:nvPr>
        </p:nvSpPr>
        <p:spPr>
          <a:xfrm>
            <a:off x="2971800" y="4267200"/>
            <a:ext cx="6019800" cy="1752600"/>
          </a:xfrm>
        </p:spPr>
        <p:txBody>
          <a:bodyPr/>
          <a:lstStyle>
            <a:lvl1pPr marL="0" indent="0">
              <a:buFont typeface="Wingdings" pitchFamily="2" charset="2"/>
              <a:buNone/>
              <a:defRPr sz="3400"/>
            </a:lvl1pPr>
          </a:lstStyle>
          <a:p>
            <a:pPr lvl="0"/>
            <a:r>
              <a:rPr lang="en-US" noProof="0" smtClean="0"/>
              <a:t>Click to edit Master subtitle style</a:t>
            </a:r>
          </a:p>
        </p:txBody>
      </p:sp>
      <p:sp>
        <p:nvSpPr>
          <p:cNvPr id="18" name="Rectangle 3"/>
          <p:cNvSpPr>
            <a:spLocks noGrp="1" noChangeArrowheads="1"/>
          </p:cNvSpPr>
          <p:nvPr>
            <p:ph type="dt" sz="half" idx="10"/>
          </p:nvPr>
        </p:nvSpPr>
        <p:spPr>
          <a:xfrm>
            <a:off x="457200" y="6248400"/>
            <a:ext cx="2133600" cy="457200"/>
          </a:xfrm>
        </p:spPr>
        <p:txBody>
          <a:bodyPr/>
          <a:lstStyle>
            <a:lvl1pPr>
              <a:defRPr/>
            </a:lvl1pPr>
          </a:lstStyle>
          <a:p>
            <a:pPr>
              <a:defRPr/>
            </a:pPr>
            <a:endParaRPr lang="en-US"/>
          </a:p>
        </p:txBody>
      </p:sp>
      <p:sp>
        <p:nvSpPr>
          <p:cNvPr id="19" name="Rectangle 4"/>
          <p:cNvSpPr>
            <a:spLocks noGrp="1" noChangeArrowheads="1"/>
          </p:cNvSpPr>
          <p:nvPr>
            <p:ph type="ftr" sz="quarter" idx="11"/>
          </p:nvPr>
        </p:nvSpPr>
        <p:spPr/>
        <p:txBody>
          <a:bodyPr/>
          <a:lstStyle>
            <a:lvl1pPr>
              <a:defRPr/>
            </a:lvl1pPr>
          </a:lstStyle>
          <a:p>
            <a:pPr>
              <a:defRPr/>
            </a:pPr>
            <a:endParaRPr lang="en-US"/>
          </a:p>
        </p:txBody>
      </p:sp>
      <p:sp>
        <p:nvSpPr>
          <p:cNvPr id="20" name="Rectangle 5"/>
          <p:cNvSpPr>
            <a:spLocks noGrp="1" noChangeArrowheads="1"/>
          </p:cNvSpPr>
          <p:nvPr>
            <p:ph type="sldNum" sz="quarter" idx="12"/>
          </p:nvPr>
        </p:nvSpPr>
        <p:spPr/>
        <p:txBody>
          <a:bodyPr/>
          <a:lstStyle>
            <a:lvl1pPr>
              <a:defRPr/>
            </a:lvl1pPr>
          </a:lstStyle>
          <a:p>
            <a:pPr>
              <a:defRPr/>
            </a:pPr>
            <a:fld id="{11F812C0-5C46-4E0C-BCDC-39C1499555C0}" type="slidenum">
              <a:rPr lang="en-US"/>
              <a:pPr>
                <a:defRPr/>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3"/>
          <p:cNvSpPr>
            <a:spLocks noGrp="1" noChangeArrowheads="1"/>
          </p:cNvSpPr>
          <p:nvPr>
            <p:ph type="ftr" sz="quarter" idx="10"/>
          </p:nvPr>
        </p:nvSpPr>
        <p:spPr>
          <a:ln/>
        </p:spPr>
        <p:txBody>
          <a:bodyPr/>
          <a:lstStyle>
            <a:lvl1pPr>
              <a:defRPr/>
            </a:lvl1pPr>
          </a:lstStyle>
          <a:p>
            <a:pPr>
              <a:defRPr/>
            </a:pPr>
            <a:endParaRPr lang="en-US"/>
          </a:p>
        </p:txBody>
      </p:sp>
      <p:sp>
        <p:nvSpPr>
          <p:cNvPr id="5" name="Rectangle 4"/>
          <p:cNvSpPr>
            <a:spLocks noGrp="1" noChangeArrowheads="1"/>
          </p:cNvSpPr>
          <p:nvPr>
            <p:ph type="sldNum" sz="quarter" idx="11"/>
          </p:nvPr>
        </p:nvSpPr>
        <p:spPr>
          <a:ln/>
        </p:spPr>
        <p:txBody>
          <a:bodyPr/>
          <a:lstStyle>
            <a:lvl1pPr>
              <a:defRPr/>
            </a:lvl1pPr>
          </a:lstStyle>
          <a:p>
            <a:pPr>
              <a:defRPr/>
            </a:pPr>
            <a:fld id="{5EBAD85E-3C2E-4B59-9D9D-CF72E2608FDA}" type="slidenum">
              <a:rPr lang="en-US"/>
              <a:pPr>
                <a:defRPr/>
              </a:pPr>
              <a:t>‹#›</a:t>
            </a:fld>
            <a:endParaRPr lang="en-US"/>
          </a:p>
        </p:txBody>
      </p:sp>
      <p:sp>
        <p:nvSpPr>
          <p:cNvPr id="6" name="Rectangle 17"/>
          <p:cNvSpPr>
            <a:spLocks noGrp="1" noChangeArrowheads="1"/>
          </p:cNvSpPr>
          <p:nvPr>
            <p:ph type="dt" sz="half" idx="12"/>
          </p:nvPr>
        </p:nvSpPr>
        <p:spPr>
          <a:ln/>
        </p:spPr>
        <p:txBody>
          <a:bodyPr/>
          <a:lstStyle>
            <a:lvl1pPr>
              <a:defRPr/>
            </a:lvl1pPr>
          </a:lstStyle>
          <a:p>
            <a:pPr>
              <a:defRPr/>
            </a:pPr>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457200"/>
            <a:ext cx="2057400" cy="54102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457200"/>
            <a:ext cx="6019800" cy="54102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3"/>
          <p:cNvSpPr>
            <a:spLocks noGrp="1" noChangeArrowheads="1"/>
          </p:cNvSpPr>
          <p:nvPr>
            <p:ph type="ftr" sz="quarter" idx="10"/>
          </p:nvPr>
        </p:nvSpPr>
        <p:spPr>
          <a:ln/>
        </p:spPr>
        <p:txBody>
          <a:bodyPr/>
          <a:lstStyle>
            <a:lvl1pPr>
              <a:defRPr/>
            </a:lvl1pPr>
          </a:lstStyle>
          <a:p>
            <a:pPr>
              <a:defRPr/>
            </a:pPr>
            <a:endParaRPr lang="en-US"/>
          </a:p>
        </p:txBody>
      </p:sp>
      <p:sp>
        <p:nvSpPr>
          <p:cNvPr id="5" name="Rectangle 4"/>
          <p:cNvSpPr>
            <a:spLocks noGrp="1" noChangeArrowheads="1"/>
          </p:cNvSpPr>
          <p:nvPr>
            <p:ph type="sldNum" sz="quarter" idx="11"/>
          </p:nvPr>
        </p:nvSpPr>
        <p:spPr>
          <a:ln/>
        </p:spPr>
        <p:txBody>
          <a:bodyPr/>
          <a:lstStyle>
            <a:lvl1pPr>
              <a:defRPr/>
            </a:lvl1pPr>
          </a:lstStyle>
          <a:p>
            <a:pPr>
              <a:defRPr/>
            </a:pPr>
            <a:fld id="{EFB66075-7086-4376-A786-25F53368CD16}" type="slidenum">
              <a:rPr lang="en-US"/>
              <a:pPr>
                <a:defRPr/>
              </a:pPr>
              <a:t>‹#›</a:t>
            </a:fld>
            <a:endParaRPr lang="en-US"/>
          </a:p>
        </p:txBody>
      </p:sp>
      <p:sp>
        <p:nvSpPr>
          <p:cNvPr id="6" name="Rectangle 17"/>
          <p:cNvSpPr>
            <a:spLocks noGrp="1" noChangeArrowheads="1"/>
          </p:cNvSpPr>
          <p:nvPr>
            <p:ph type="dt" sz="half" idx="12"/>
          </p:nvPr>
        </p:nvSpPr>
        <p:spPr>
          <a:ln/>
        </p:spPr>
        <p:txBody>
          <a:bodyPr/>
          <a:lstStyle>
            <a:lvl1pPr>
              <a:defRPr/>
            </a:lvl1pPr>
          </a:lstStyle>
          <a:p>
            <a:pPr>
              <a:defRPr/>
            </a:pPr>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457200"/>
            <a:ext cx="8229600" cy="13716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981200"/>
            <a:ext cx="4038600" cy="3886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981200"/>
            <a:ext cx="4038600" cy="3886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3"/>
          <p:cNvSpPr>
            <a:spLocks noGrp="1" noChangeArrowheads="1"/>
          </p:cNvSpPr>
          <p:nvPr>
            <p:ph type="ftr" sz="quarter" idx="10"/>
          </p:nvPr>
        </p:nvSpPr>
        <p:spPr>
          <a:ln/>
        </p:spPr>
        <p:txBody>
          <a:bodyPr/>
          <a:lstStyle>
            <a:lvl1pPr>
              <a:defRPr/>
            </a:lvl1pPr>
          </a:lstStyle>
          <a:p>
            <a:pPr>
              <a:defRPr/>
            </a:pPr>
            <a:endParaRPr lang="en-US"/>
          </a:p>
        </p:txBody>
      </p:sp>
      <p:sp>
        <p:nvSpPr>
          <p:cNvPr id="6" name="Rectangle 4"/>
          <p:cNvSpPr>
            <a:spLocks noGrp="1" noChangeArrowheads="1"/>
          </p:cNvSpPr>
          <p:nvPr>
            <p:ph type="sldNum" sz="quarter" idx="11"/>
          </p:nvPr>
        </p:nvSpPr>
        <p:spPr>
          <a:ln/>
        </p:spPr>
        <p:txBody>
          <a:bodyPr/>
          <a:lstStyle>
            <a:lvl1pPr>
              <a:defRPr/>
            </a:lvl1pPr>
          </a:lstStyle>
          <a:p>
            <a:pPr>
              <a:defRPr/>
            </a:pPr>
            <a:fld id="{D65828DD-3135-4C8C-A940-F73E3C803D3D}" type="slidenum">
              <a:rPr lang="en-US"/>
              <a:pPr>
                <a:defRPr/>
              </a:pPr>
              <a:t>‹#›</a:t>
            </a:fld>
            <a:endParaRPr lang="en-US"/>
          </a:p>
        </p:txBody>
      </p:sp>
      <p:sp>
        <p:nvSpPr>
          <p:cNvPr id="7" name="Rectangle 17"/>
          <p:cNvSpPr>
            <a:spLocks noGrp="1" noChangeArrowheads="1"/>
          </p:cNvSpPr>
          <p:nvPr>
            <p:ph type="dt" sz="half" idx="12"/>
          </p:nvPr>
        </p:nvSpPr>
        <p:spPr>
          <a:ln/>
        </p:spPr>
        <p:txBody>
          <a:bodyPr/>
          <a:lstStyle>
            <a:lvl1pPr>
              <a:defRPr/>
            </a:lvl1pPr>
          </a:lstStyle>
          <a:p>
            <a:pPr>
              <a:defRPr/>
            </a:pPr>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3"/>
          <p:cNvSpPr>
            <a:spLocks noGrp="1" noChangeArrowheads="1"/>
          </p:cNvSpPr>
          <p:nvPr>
            <p:ph type="ftr" sz="quarter" idx="10"/>
          </p:nvPr>
        </p:nvSpPr>
        <p:spPr>
          <a:ln/>
        </p:spPr>
        <p:txBody>
          <a:bodyPr/>
          <a:lstStyle>
            <a:lvl1pPr>
              <a:defRPr/>
            </a:lvl1pPr>
          </a:lstStyle>
          <a:p>
            <a:pPr>
              <a:defRPr/>
            </a:pPr>
            <a:endParaRPr lang="en-US" dirty="0"/>
          </a:p>
        </p:txBody>
      </p:sp>
      <p:sp>
        <p:nvSpPr>
          <p:cNvPr id="5" name="Rectangle 4"/>
          <p:cNvSpPr>
            <a:spLocks noGrp="1" noChangeArrowheads="1"/>
          </p:cNvSpPr>
          <p:nvPr>
            <p:ph type="sldNum" sz="quarter" idx="11"/>
          </p:nvPr>
        </p:nvSpPr>
        <p:spPr>
          <a:xfrm>
            <a:off x="4495800" y="6248400"/>
            <a:ext cx="2133600" cy="457200"/>
          </a:xfrm>
          <a:ln/>
        </p:spPr>
        <p:txBody>
          <a:bodyPr/>
          <a:lstStyle>
            <a:lvl1pPr>
              <a:defRPr/>
            </a:lvl1pPr>
          </a:lstStyle>
          <a:p>
            <a:pPr>
              <a:defRPr/>
            </a:pPr>
            <a:fld id="{1FFA951B-EFE0-4B9D-AE1C-76FA21153F17}" type="slidenum">
              <a:rPr lang="en-US"/>
              <a:pPr>
                <a:defRPr/>
              </a:pPr>
              <a:t>‹#›</a:t>
            </a:fld>
            <a:endParaRPr lang="en-US" dirty="0"/>
          </a:p>
        </p:txBody>
      </p:sp>
      <p:sp>
        <p:nvSpPr>
          <p:cNvPr id="6" name="Rectangle 17"/>
          <p:cNvSpPr>
            <a:spLocks noGrp="1" noChangeArrowheads="1"/>
          </p:cNvSpPr>
          <p:nvPr>
            <p:ph type="dt" sz="half" idx="12"/>
          </p:nvPr>
        </p:nvSpPr>
        <p:spPr>
          <a:ln/>
        </p:spPr>
        <p:txBody>
          <a:bodyPr/>
          <a:lstStyle>
            <a:lvl1pPr>
              <a:defRPr/>
            </a:lvl1pPr>
          </a:lstStyle>
          <a:p>
            <a:pPr>
              <a:defRPr/>
            </a:pPr>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3"/>
          <p:cNvSpPr>
            <a:spLocks noGrp="1" noChangeArrowheads="1"/>
          </p:cNvSpPr>
          <p:nvPr>
            <p:ph type="ftr" sz="quarter" idx="10"/>
          </p:nvPr>
        </p:nvSpPr>
        <p:spPr>
          <a:ln/>
        </p:spPr>
        <p:txBody>
          <a:bodyPr/>
          <a:lstStyle>
            <a:lvl1pPr>
              <a:defRPr/>
            </a:lvl1pPr>
          </a:lstStyle>
          <a:p>
            <a:pPr>
              <a:defRPr/>
            </a:pPr>
            <a:endParaRPr lang="en-US"/>
          </a:p>
        </p:txBody>
      </p:sp>
      <p:sp>
        <p:nvSpPr>
          <p:cNvPr id="5" name="Rectangle 4"/>
          <p:cNvSpPr>
            <a:spLocks noGrp="1" noChangeArrowheads="1"/>
          </p:cNvSpPr>
          <p:nvPr>
            <p:ph type="sldNum" sz="quarter" idx="11"/>
          </p:nvPr>
        </p:nvSpPr>
        <p:spPr>
          <a:ln/>
        </p:spPr>
        <p:txBody>
          <a:bodyPr/>
          <a:lstStyle>
            <a:lvl1pPr>
              <a:defRPr/>
            </a:lvl1pPr>
          </a:lstStyle>
          <a:p>
            <a:pPr>
              <a:defRPr/>
            </a:pPr>
            <a:fld id="{061795EE-2772-45DB-A659-7386281D99D1}" type="slidenum">
              <a:rPr lang="en-US"/>
              <a:pPr>
                <a:defRPr/>
              </a:pPr>
              <a:t>‹#›</a:t>
            </a:fld>
            <a:endParaRPr lang="en-US"/>
          </a:p>
        </p:txBody>
      </p:sp>
      <p:sp>
        <p:nvSpPr>
          <p:cNvPr id="6" name="Rectangle 17"/>
          <p:cNvSpPr>
            <a:spLocks noGrp="1" noChangeArrowheads="1"/>
          </p:cNvSpPr>
          <p:nvPr>
            <p:ph type="dt" sz="half" idx="12"/>
          </p:nvPr>
        </p:nvSpPr>
        <p:spPr>
          <a:ln/>
        </p:spPr>
        <p:txBody>
          <a:bodyPr/>
          <a:lstStyle>
            <a:lvl1pPr>
              <a:defRPr/>
            </a:lvl1pPr>
          </a:lstStyle>
          <a:p>
            <a:pPr>
              <a:defRPr/>
            </a:pPr>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981200"/>
            <a:ext cx="4038600" cy="3886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981200"/>
            <a:ext cx="4038600" cy="3886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3"/>
          <p:cNvSpPr>
            <a:spLocks noGrp="1" noChangeArrowheads="1"/>
          </p:cNvSpPr>
          <p:nvPr>
            <p:ph type="ftr" sz="quarter" idx="10"/>
          </p:nvPr>
        </p:nvSpPr>
        <p:spPr>
          <a:ln/>
        </p:spPr>
        <p:txBody>
          <a:bodyPr/>
          <a:lstStyle>
            <a:lvl1pPr>
              <a:defRPr/>
            </a:lvl1pPr>
          </a:lstStyle>
          <a:p>
            <a:pPr>
              <a:defRPr/>
            </a:pPr>
            <a:endParaRPr lang="en-US"/>
          </a:p>
        </p:txBody>
      </p:sp>
      <p:sp>
        <p:nvSpPr>
          <p:cNvPr id="6" name="Rectangle 4"/>
          <p:cNvSpPr>
            <a:spLocks noGrp="1" noChangeArrowheads="1"/>
          </p:cNvSpPr>
          <p:nvPr>
            <p:ph type="sldNum" sz="quarter" idx="11"/>
          </p:nvPr>
        </p:nvSpPr>
        <p:spPr>
          <a:ln/>
        </p:spPr>
        <p:txBody>
          <a:bodyPr/>
          <a:lstStyle>
            <a:lvl1pPr>
              <a:defRPr/>
            </a:lvl1pPr>
          </a:lstStyle>
          <a:p>
            <a:pPr>
              <a:defRPr/>
            </a:pPr>
            <a:fld id="{946D4AE4-C90C-4D38-90A8-A7594CE640BA}" type="slidenum">
              <a:rPr lang="en-US"/>
              <a:pPr>
                <a:defRPr/>
              </a:pPr>
              <a:t>‹#›</a:t>
            </a:fld>
            <a:endParaRPr lang="en-US"/>
          </a:p>
        </p:txBody>
      </p:sp>
      <p:sp>
        <p:nvSpPr>
          <p:cNvPr id="7" name="Rectangle 17"/>
          <p:cNvSpPr>
            <a:spLocks noGrp="1" noChangeArrowheads="1"/>
          </p:cNvSpPr>
          <p:nvPr>
            <p:ph type="dt" sz="half" idx="12"/>
          </p:nvPr>
        </p:nvSpPr>
        <p:spPr>
          <a:ln/>
        </p:spPr>
        <p:txBody>
          <a:bodyPr/>
          <a:lstStyle>
            <a:lvl1pPr>
              <a:defRPr/>
            </a:lvl1pPr>
          </a:lstStyle>
          <a:p>
            <a:pPr>
              <a:defRPr/>
            </a:pP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3"/>
          <p:cNvSpPr>
            <a:spLocks noGrp="1" noChangeArrowheads="1"/>
          </p:cNvSpPr>
          <p:nvPr>
            <p:ph type="ftr" sz="quarter" idx="10"/>
          </p:nvPr>
        </p:nvSpPr>
        <p:spPr>
          <a:ln/>
        </p:spPr>
        <p:txBody>
          <a:bodyPr/>
          <a:lstStyle>
            <a:lvl1pPr>
              <a:defRPr/>
            </a:lvl1pPr>
          </a:lstStyle>
          <a:p>
            <a:pPr>
              <a:defRPr/>
            </a:pPr>
            <a:endParaRPr lang="en-US"/>
          </a:p>
        </p:txBody>
      </p:sp>
      <p:sp>
        <p:nvSpPr>
          <p:cNvPr id="8" name="Rectangle 4"/>
          <p:cNvSpPr>
            <a:spLocks noGrp="1" noChangeArrowheads="1"/>
          </p:cNvSpPr>
          <p:nvPr>
            <p:ph type="sldNum" sz="quarter" idx="11"/>
          </p:nvPr>
        </p:nvSpPr>
        <p:spPr>
          <a:ln/>
        </p:spPr>
        <p:txBody>
          <a:bodyPr/>
          <a:lstStyle>
            <a:lvl1pPr>
              <a:defRPr/>
            </a:lvl1pPr>
          </a:lstStyle>
          <a:p>
            <a:pPr>
              <a:defRPr/>
            </a:pPr>
            <a:fld id="{9B4A51B5-9192-4244-A81D-922D77BE431F}" type="slidenum">
              <a:rPr lang="en-US"/>
              <a:pPr>
                <a:defRPr/>
              </a:pPr>
              <a:t>‹#›</a:t>
            </a:fld>
            <a:endParaRPr lang="en-US"/>
          </a:p>
        </p:txBody>
      </p:sp>
      <p:sp>
        <p:nvSpPr>
          <p:cNvPr id="9" name="Rectangle 17"/>
          <p:cNvSpPr>
            <a:spLocks noGrp="1" noChangeArrowheads="1"/>
          </p:cNvSpPr>
          <p:nvPr>
            <p:ph type="dt" sz="half" idx="12"/>
          </p:nvPr>
        </p:nvSpPr>
        <p:spPr>
          <a:ln/>
        </p:spPr>
        <p:txBody>
          <a:bodyPr/>
          <a:lstStyle>
            <a:lvl1pPr>
              <a:defRPr/>
            </a:lvl1pPr>
          </a:lstStyle>
          <a:p>
            <a:pPr>
              <a:defRPr/>
            </a:pPr>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3"/>
          <p:cNvSpPr>
            <a:spLocks noGrp="1" noChangeArrowheads="1"/>
          </p:cNvSpPr>
          <p:nvPr>
            <p:ph type="ftr" sz="quarter" idx="10"/>
          </p:nvPr>
        </p:nvSpPr>
        <p:spPr>
          <a:ln/>
        </p:spPr>
        <p:txBody>
          <a:bodyPr/>
          <a:lstStyle>
            <a:lvl1pPr>
              <a:defRPr/>
            </a:lvl1pPr>
          </a:lstStyle>
          <a:p>
            <a:pPr>
              <a:defRPr/>
            </a:pPr>
            <a:endParaRPr lang="en-US"/>
          </a:p>
        </p:txBody>
      </p:sp>
      <p:sp>
        <p:nvSpPr>
          <p:cNvPr id="4" name="Rectangle 4"/>
          <p:cNvSpPr>
            <a:spLocks noGrp="1" noChangeArrowheads="1"/>
          </p:cNvSpPr>
          <p:nvPr>
            <p:ph type="sldNum" sz="quarter" idx="11"/>
          </p:nvPr>
        </p:nvSpPr>
        <p:spPr>
          <a:ln/>
        </p:spPr>
        <p:txBody>
          <a:bodyPr/>
          <a:lstStyle>
            <a:lvl1pPr>
              <a:defRPr/>
            </a:lvl1pPr>
          </a:lstStyle>
          <a:p>
            <a:pPr>
              <a:defRPr/>
            </a:pPr>
            <a:fld id="{BDDFCBAE-8667-442E-AB85-350DCEA19653}" type="slidenum">
              <a:rPr lang="en-US"/>
              <a:pPr>
                <a:defRPr/>
              </a:pPr>
              <a:t>‹#›</a:t>
            </a:fld>
            <a:endParaRPr lang="en-US"/>
          </a:p>
        </p:txBody>
      </p:sp>
      <p:sp>
        <p:nvSpPr>
          <p:cNvPr id="5" name="Rectangle 17"/>
          <p:cNvSpPr>
            <a:spLocks noGrp="1" noChangeArrowheads="1"/>
          </p:cNvSpPr>
          <p:nvPr>
            <p:ph type="dt" sz="half" idx="12"/>
          </p:nvPr>
        </p:nvSpPr>
        <p:spPr>
          <a:ln/>
        </p:spPr>
        <p:txBody>
          <a:bodyPr/>
          <a:lstStyle>
            <a:lvl1pPr>
              <a:defRPr/>
            </a:lvl1pPr>
          </a:lstStyle>
          <a:p>
            <a:pPr>
              <a:defRPr/>
            </a:pPr>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3"/>
          <p:cNvSpPr>
            <a:spLocks noGrp="1" noChangeArrowheads="1"/>
          </p:cNvSpPr>
          <p:nvPr>
            <p:ph type="ftr" sz="quarter" idx="10"/>
          </p:nvPr>
        </p:nvSpPr>
        <p:spPr>
          <a:ln/>
        </p:spPr>
        <p:txBody>
          <a:bodyPr/>
          <a:lstStyle>
            <a:lvl1pPr>
              <a:defRPr/>
            </a:lvl1pPr>
          </a:lstStyle>
          <a:p>
            <a:pPr>
              <a:defRPr/>
            </a:pPr>
            <a:endParaRPr lang="en-US"/>
          </a:p>
        </p:txBody>
      </p:sp>
      <p:sp>
        <p:nvSpPr>
          <p:cNvPr id="3" name="Rectangle 4"/>
          <p:cNvSpPr>
            <a:spLocks noGrp="1" noChangeArrowheads="1"/>
          </p:cNvSpPr>
          <p:nvPr>
            <p:ph type="sldNum" sz="quarter" idx="11"/>
          </p:nvPr>
        </p:nvSpPr>
        <p:spPr>
          <a:ln/>
        </p:spPr>
        <p:txBody>
          <a:bodyPr/>
          <a:lstStyle>
            <a:lvl1pPr>
              <a:defRPr/>
            </a:lvl1pPr>
          </a:lstStyle>
          <a:p>
            <a:pPr>
              <a:defRPr/>
            </a:pPr>
            <a:fld id="{F0B2CF2A-5E7D-4E56-A384-CE2F3CCF4D9D}" type="slidenum">
              <a:rPr lang="en-US"/>
              <a:pPr>
                <a:defRPr/>
              </a:pPr>
              <a:t>‹#›</a:t>
            </a:fld>
            <a:endParaRPr lang="en-US"/>
          </a:p>
        </p:txBody>
      </p:sp>
      <p:sp>
        <p:nvSpPr>
          <p:cNvPr id="4" name="Rectangle 17"/>
          <p:cNvSpPr>
            <a:spLocks noGrp="1" noChangeArrowheads="1"/>
          </p:cNvSpPr>
          <p:nvPr>
            <p:ph type="dt" sz="half" idx="12"/>
          </p:nvPr>
        </p:nvSpPr>
        <p:spPr>
          <a:ln/>
        </p:spPr>
        <p:txBody>
          <a:bodyPr/>
          <a:lstStyle>
            <a:lvl1pPr>
              <a:defRPr/>
            </a:lvl1pPr>
          </a:lstStyle>
          <a:p>
            <a:pPr>
              <a:defRPr/>
            </a:pPr>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3"/>
          <p:cNvSpPr>
            <a:spLocks noGrp="1" noChangeArrowheads="1"/>
          </p:cNvSpPr>
          <p:nvPr>
            <p:ph type="ftr" sz="quarter" idx="10"/>
          </p:nvPr>
        </p:nvSpPr>
        <p:spPr>
          <a:ln/>
        </p:spPr>
        <p:txBody>
          <a:bodyPr/>
          <a:lstStyle>
            <a:lvl1pPr>
              <a:defRPr/>
            </a:lvl1pPr>
          </a:lstStyle>
          <a:p>
            <a:pPr>
              <a:defRPr/>
            </a:pPr>
            <a:endParaRPr lang="en-US"/>
          </a:p>
        </p:txBody>
      </p:sp>
      <p:sp>
        <p:nvSpPr>
          <p:cNvPr id="6" name="Rectangle 4"/>
          <p:cNvSpPr>
            <a:spLocks noGrp="1" noChangeArrowheads="1"/>
          </p:cNvSpPr>
          <p:nvPr>
            <p:ph type="sldNum" sz="quarter" idx="11"/>
          </p:nvPr>
        </p:nvSpPr>
        <p:spPr>
          <a:ln/>
        </p:spPr>
        <p:txBody>
          <a:bodyPr/>
          <a:lstStyle>
            <a:lvl1pPr>
              <a:defRPr/>
            </a:lvl1pPr>
          </a:lstStyle>
          <a:p>
            <a:pPr>
              <a:defRPr/>
            </a:pPr>
            <a:fld id="{FCDF2710-AFF8-4A8F-9C33-4AD0526FC257}" type="slidenum">
              <a:rPr lang="en-US"/>
              <a:pPr>
                <a:defRPr/>
              </a:pPr>
              <a:t>‹#›</a:t>
            </a:fld>
            <a:endParaRPr lang="en-US"/>
          </a:p>
        </p:txBody>
      </p:sp>
      <p:sp>
        <p:nvSpPr>
          <p:cNvPr id="7" name="Rectangle 17"/>
          <p:cNvSpPr>
            <a:spLocks noGrp="1" noChangeArrowheads="1"/>
          </p:cNvSpPr>
          <p:nvPr>
            <p:ph type="dt" sz="half" idx="12"/>
          </p:nvPr>
        </p:nvSpPr>
        <p:spPr>
          <a:ln/>
        </p:spPr>
        <p:txBody>
          <a:bodyPr/>
          <a:lstStyle>
            <a:lvl1pPr>
              <a:defRPr/>
            </a:lvl1pPr>
          </a:lstStyle>
          <a:p>
            <a:pPr>
              <a:defRPr/>
            </a:pPr>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3"/>
          <p:cNvSpPr>
            <a:spLocks noGrp="1" noChangeArrowheads="1"/>
          </p:cNvSpPr>
          <p:nvPr>
            <p:ph type="ftr" sz="quarter" idx="10"/>
          </p:nvPr>
        </p:nvSpPr>
        <p:spPr>
          <a:ln/>
        </p:spPr>
        <p:txBody>
          <a:bodyPr/>
          <a:lstStyle>
            <a:lvl1pPr>
              <a:defRPr/>
            </a:lvl1pPr>
          </a:lstStyle>
          <a:p>
            <a:pPr>
              <a:defRPr/>
            </a:pPr>
            <a:endParaRPr lang="en-US"/>
          </a:p>
        </p:txBody>
      </p:sp>
      <p:sp>
        <p:nvSpPr>
          <p:cNvPr id="6" name="Rectangle 4"/>
          <p:cNvSpPr>
            <a:spLocks noGrp="1" noChangeArrowheads="1"/>
          </p:cNvSpPr>
          <p:nvPr>
            <p:ph type="sldNum" sz="quarter" idx="11"/>
          </p:nvPr>
        </p:nvSpPr>
        <p:spPr>
          <a:ln/>
        </p:spPr>
        <p:txBody>
          <a:bodyPr/>
          <a:lstStyle>
            <a:lvl1pPr>
              <a:defRPr/>
            </a:lvl1pPr>
          </a:lstStyle>
          <a:p>
            <a:pPr>
              <a:defRPr/>
            </a:pPr>
            <a:fld id="{2B2DAA4A-82F4-40B4-BC77-9FCF5D05AB32}" type="slidenum">
              <a:rPr lang="en-US"/>
              <a:pPr>
                <a:defRPr/>
              </a:pPr>
              <a:t>‹#›</a:t>
            </a:fld>
            <a:endParaRPr lang="en-US"/>
          </a:p>
        </p:txBody>
      </p:sp>
      <p:sp>
        <p:nvSpPr>
          <p:cNvPr id="7" name="Rectangle 17"/>
          <p:cNvSpPr>
            <a:spLocks noGrp="1" noChangeArrowheads="1"/>
          </p:cNvSpPr>
          <p:nvPr>
            <p:ph type="dt" sz="half" idx="12"/>
          </p:nvPr>
        </p:nvSpPr>
        <p:spPr>
          <a:ln/>
        </p:spPr>
        <p:txBody>
          <a:bodyPr/>
          <a:lstStyle>
            <a:lvl1pPr>
              <a:defRPr/>
            </a:lvl1pPr>
          </a:lstStyle>
          <a:p>
            <a:pPr>
              <a:defRPr/>
            </a:pPr>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8915" name="Rectangle 3"/>
          <p:cNvSpPr>
            <a:spLocks noGrp="1" noChangeArrowheads="1"/>
          </p:cNvSpPr>
          <p:nvPr>
            <p:ph type="ftr" sz="quarter" idx="3"/>
          </p:nvPr>
        </p:nvSpPr>
        <p:spPr bwMode="auto">
          <a:xfrm>
            <a:off x="3124200" y="6248400"/>
            <a:ext cx="2895600" cy="457200"/>
          </a:xfrm>
          <a:prstGeom prst="rect">
            <a:avLst/>
          </a:prstGeom>
          <a:noFill/>
          <a:ln>
            <a:noFill/>
          </a:ln>
          <a:effectLst/>
          <a:extLst/>
        </p:spPr>
        <p:txBody>
          <a:bodyPr vert="horz" wrap="square" lIns="91440" tIns="45720" rIns="91440" bIns="45720" numCol="1" anchor="b" anchorCtr="0" compatLnSpc="1">
            <a:prstTxWarp prst="textNoShape">
              <a:avLst/>
            </a:prstTxWarp>
          </a:bodyPr>
          <a:lstStyle>
            <a:lvl1pPr algn="ctr" eaLnBrk="1" hangingPunct="1">
              <a:defRPr sz="1200"/>
            </a:lvl1pPr>
          </a:lstStyle>
          <a:p>
            <a:pPr>
              <a:defRPr/>
            </a:pPr>
            <a:endParaRPr lang="en-US"/>
          </a:p>
        </p:txBody>
      </p:sp>
      <p:sp>
        <p:nvSpPr>
          <p:cNvPr id="38916" name="Rectangle 4"/>
          <p:cNvSpPr>
            <a:spLocks noGrp="1" noChangeArrowheads="1"/>
          </p:cNvSpPr>
          <p:nvPr>
            <p:ph type="sldNum" sz="quarter" idx="4"/>
          </p:nvPr>
        </p:nvSpPr>
        <p:spPr bwMode="auto">
          <a:xfrm>
            <a:off x="6553200" y="6248400"/>
            <a:ext cx="2133600" cy="457200"/>
          </a:xfrm>
          <a:prstGeom prst="rect">
            <a:avLst/>
          </a:prstGeom>
          <a:noFill/>
          <a:ln>
            <a:noFill/>
          </a:ln>
          <a:effectLst/>
          <a:extLst/>
        </p:spPr>
        <p:txBody>
          <a:bodyPr vert="horz" wrap="square" lIns="91440" tIns="45720" rIns="91440" bIns="45720" numCol="1" anchor="b" anchorCtr="0" compatLnSpc="1">
            <a:prstTxWarp prst="textNoShape">
              <a:avLst/>
            </a:prstTxWarp>
          </a:bodyPr>
          <a:lstStyle>
            <a:lvl1pPr algn="r" eaLnBrk="1" hangingPunct="1">
              <a:defRPr sz="1200">
                <a:latin typeface="Arial Black" pitchFamily="34" charset="0"/>
              </a:defRPr>
            </a:lvl1pPr>
          </a:lstStyle>
          <a:p>
            <a:pPr>
              <a:defRPr/>
            </a:pPr>
            <a:fld id="{D5D5C307-A8F6-4ABA-BBBE-B96D1C6AC96D}" type="slidenum">
              <a:rPr lang="en-US"/>
              <a:pPr>
                <a:defRPr/>
              </a:pPr>
              <a:t>‹#›</a:t>
            </a:fld>
            <a:endParaRPr lang="en-US"/>
          </a:p>
        </p:txBody>
      </p:sp>
      <p:grpSp>
        <p:nvGrpSpPr>
          <p:cNvPr id="1028" name="Group 35"/>
          <p:cNvGrpSpPr>
            <a:grpSpLocks/>
          </p:cNvGrpSpPr>
          <p:nvPr/>
        </p:nvGrpSpPr>
        <p:grpSpPr bwMode="auto">
          <a:xfrm>
            <a:off x="0" y="0"/>
            <a:ext cx="9144000" cy="546100"/>
            <a:chOff x="0" y="0"/>
            <a:chExt cx="5760" cy="344"/>
          </a:xfrm>
        </p:grpSpPr>
        <p:sp>
          <p:nvSpPr>
            <p:cNvPr id="1032" name="Rectangle 5"/>
            <p:cNvSpPr>
              <a:spLocks noChangeArrowheads="1"/>
            </p:cNvSpPr>
            <p:nvPr/>
          </p:nvSpPr>
          <p:spPr bwMode="auto">
            <a:xfrm>
              <a:off x="0" y="0"/>
              <a:ext cx="180" cy="336"/>
            </a:xfrm>
            <a:prstGeom prst="rect">
              <a:avLst/>
            </a:prstGeom>
            <a:gradFill rotWithShape="0">
              <a:gsLst>
                <a:gs pos="0">
                  <a:schemeClr val="folHlink"/>
                </a:gs>
                <a:gs pos="100000">
                  <a:schemeClr val="bg1"/>
                </a:gs>
              </a:gsLst>
              <a:lin ang="0" scaled="1"/>
            </a:gradFill>
            <a:ln w="9525">
              <a:noFill/>
              <a:miter lim="800000"/>
              <a:headEnd/>
              <a:tailEnd/>
            </a:ln>
            <a:effectLst/>
          </p:spPr>
          <p:txBody>
            <a:bodyPr wrap="none" anchor="ctr"/>
            <a:lstStyle/>
            <a:p>
              <a:pPr algn="ctr">
                <a:defRPr/>
              </a:pPr>
              <a:endParaRPr lang="en-US" sz="2400">
                <a:latin typeface="Times New Roman" pitchFamily="18" charset="0"/>
              </a:endParaRPr>
            </a:p>
          </p:txBody>
        </p:sp>
        <p:sp>
          <p:nvSpPr>
            <p:cNvPr id="1033" name="Rectangle 6"/>
            <p:cNvSpPr>
              <a:spLocks noChangeArrowheads="1"/>
            </p:cNvSpPr>
            <p:nvPr/>
          </p:nvSpPr>
          <p:spPr bwMode="auto">
            <a:xfrm>
              <a:off x="260" y="85"/>
              <a:ext cx="5500" cy="173"/>
            </a:xfrm>
            <a:prstGeom prst="rect">
              <a:avLst/>
            </a:prstGeom>
            <a:gradFill rotWithShape="0">
              <a:gsLst>
                <a:gs pos="0">
                  <a:schemeClr val="bg2"/>
                </a:gs>
                <a:gs pos="100000">
                  <a:schemeClr val="bg1"/>
                </a:gs>
              </a:gsLst>
              <a:lin ang="0" scaled="1"/>
            </a:gradFill>
            <a:ln w="9525">
              <a:noFill/>
              <a:miter lim="800000"/>
              <a:headEnd/>
              <a:tailEnd/>
            </a:ln>
          </p:spPr>
          <p:txBody>
            <a:bodyPr/>
            <a:lstStyle/>
            <a:p>
              <a:pPr>
                <a:defRPr/>
              </a:pPr>
              <a:endParaRPr lang="en-US" sz="2400">
                <a:latin typeface="Times New Roman" pitchFamily="18" charset="0"/>
              </a:endParaRPr>
            </a:p>
          </p:txBody>
        </p:sp>
        <p:sp>
          <p:nvSpPr>
            <p:cNvPr id="1034" name="Rectangle 7"/>
            <p:cNvSpPr>
              <a:spLocks noChangeArrowheads="1"/>
            </p:cNvSpPr>
            <p:nvPr/>
          </p:nvSpPr>
          <p:spPr bwMode="auto">
            <a:xfrm>
              <a:off x="258" y="85"/>
              <a:ext cx="87" cy="89"/>
            </a:xfrm>
            <a:prstGeom prst="rect">
              <a:avLst/>
            </a:prstGeom>
            <a:solidFill>
              <a:schemeClr val="folHlink"/>
            </a:solidFill>
            <a:ln w="9525">
              <a:noFill/>
              <a:miter lim="800000"/>
              <a:headEnd/>
              <a:tailEnd/>
            </a:ln>
          </p:spPr>
          <p:txBody>
            <a:bodyPr/>
            <a:lstStyle/>
            <a:p>
              <a:pPr>
                <a:defRPr/>
              </a:pPr>
              <a:endParaRPr lang="en-US">
                <a:solidFill>
                  <a:schemeClr val="hlink"/>
                </a:solidFill>
              </a:endParaRPr>
            </a:p>
          </p:txBody>
        </p:sp>
        <p:sp>
          <p:nvSpPr>
            <p:cNvPr id="1035" name="Rectangle 8"/>
            <p:cNvSpPr>
              <a:spLocks noChangeArrowheads="1"/>
            </p:cNvSpPr>
            <p:nvPr/>
          </p:nvSpPr>
          <p:spPr bwMode="auto">
            <a:xfrm>
              <a:off x="345" y="0"/>
              <a:ext cx="88" cy="87"/>
            </a:xfrm>
            <a:prstGeom prst="rect">
              <a:avLst/>
            </a:prstGeom>
            <a:solidFill>
              <a:schemeClr val="folHlink"/>
            </a:solidFill>
            <a:ln w="9525">
              <a:noFill/>
              <a:miter lim="800000"/>
              <a:headEnd/>
              <a:tailEnd/>
            </a:ln>
          </p:spPr>
          <p:txBody>
            <a:bodyPr/>
            <a:lstStyle/>
            <a:p>
              <a:pPr>
                <a:defRPr/>
              </a:pPr>
              <a:endParaRPr lang="en-US">
                <a:solidFill>
                  <a:schemeClr val="hlink"/>
                </a:solidFill>
              </a:endParaRPr>
            </a:p>
          </p:txBody>
        </p:sp>
        <p:sp>
          <p:nvSpPr>
            <p:cNvPr id="1036" name="Rectangle 9"/>
            <p:cNvSpPr>
              <a:spLocks noChangeArrowheads="1"/>
            </p:cNvSpPr>
            <p:nvPr/>
          </p:nvSpPr>
          <p:spPr bwMode="auto">
            <a:xfrm>
              <a:off x="345" y="85"/>
              <a:ext cx="88" cy="89"/>
            </a:xfrm>
            <a:prstGeom prst="rect">
              <a:avLst/>
            </a:prstGeom>
            <a:solidFill>
              <a:schemeClr val="accent2"/>
            </a:solidFill>
            <a:ln w="9525">
              <a:noFill/>
              <a:miter lim="800000"/>
              <a:headEnd/>
              <a:tailEnd/>
            </a:ln>
          </p:spPr>
          <p:txBody>
            <a:bodyPr/>
            <a:lstStyle/>
            <a:p>
              <a:pPr>
                <a:defRPr/>
              </a:pPr>
              <a:endParaRPr lang="en-US">
                <a:solidFill>
                  <a:schemeClr val="accent2"/>
                </a:solidFill>
              </a:endParaRPr>
            </a:p>
          </p:txBody>
        </p:sp>
        <p:sp>
          <p:nvSpPr>
            <p:cNvPr id="1037" name="Rectangle 10"/>
            <p:cNvSpPr>
              <a:spLocks noChangeArrowheads="1"/>
            </p:cNvSpPr>
            <p:nvPr/>
          </p:nvSpPr>
          <p:spPr bwMode="auto">
            <a:xfrm>
              <a:off x="173" y="173"/>
              <a:ext cx="86" cy="87"/>
            </a:xfrm>
            <a:prstGeom prst="rect">
              <a:avLst/>
            </a:prstGeom>
            <a:solidFill>
              <a:schemeClr val="folHlink"/>
            </a:solidFill>
            <a:ln w="9525">
              <a:noFill/>
              <a:miter lim="800000"/>
              <a:headEnd/>
              <a:tailEnd/>
            </a:ln>
          </p:spPr>
          <p:txBody>
            <a:bodyPr/>
            <a:lstStyle/>
            <a:p>
              <a:pPr>
                <a:defRPr/>
              </a:pPr>
              <a:endParaRPr lang="en-US">
                <a:solidFill>
                  <a:schemeClr val="hlink"/>
                </a:solidFill>
              </a:endParaRPr>
            </a:p>
          </p:txBody>
        </p:sp>
        <p:sp>
          <p:nvSpPr>
            <p:cNvPr id="1038" name="Rectangle 11"/>
            <p:cNvSpPr>
              <a:spLocks noChangeArrowheads="1"/>
            </p:cNvSpPr>
            <p:nvPr/>
          </p:nvSpPr>
          <p:spPr bwMode="auto">
            <a:xfrm>
              <a:off x="83" y="86"/>
              <a:ext cx="89" cy="87"/>
            </a:xfrm>
            <a:prstGeom prst="rect">
              <a:avLst/>
            </a:prstGeom>
            <a:solidFill>
              <a:schemeClr val="bg2"/>
            </a:solidFill>
            <a:ln w="9525">
              <a:noFill/>
              <a:miter lim="800000"/>
              <a:headEnd/>
              <a:tailEnd/>
            </a:ln>
          </p:spPr>
          <p:txBody>
            <a:bodyPr/>
            <a:lstStyle/>
            <a:p>
              <a:pPr>
                <a:defRPr/>
              </a:pPr>
              <a:endParaRPr lang="en-US" sz="2400">
                <a:latin typeface="Times New Roman" pitchFamily="18" charset="0"/>
              </a:endParaRPr>
            </a:p>
          </p:txBody>
        </p:sp>
        <p:sp>
          <p:nvSpPr>
            <p:cNvPr id="1039" name="Rectangle 12"/>
            <p:cNvSpPr>
              <a:spLocks noChangeArrowheads="1"/>
            </p:cNvSpPr>
            <p:nvPr/>
          </p:nvSpPr>
          <p:spPr bwMode="auto">
            <a:xfrm>
              <a:off x="258" y="171"/>
              <a:ext cx="87" cy="87"/>
            </a:xfrm>
            <a:prstGeom prst="rect">
              <a:avLst/>
            </a:prstGeom>
            <a:solidFill>
              <a:schemeClr val="accent2"/>
            </a:solidFill>
            <a:ln w="9525">
              <a:noFill/>
              <a:miter lim="800000"/>
              <a:headEnd/>
              <a:tailEnd/>
            </a:ln>
          </p:spPr>
          <p:txBody>
            <a:bodyPr/>
            <a:lstStyle/>
            <a:p>
              <a:pPr>
                <a:defRPr/>
              </a:pPr>
              <a:endParaRPr lang="en-US">
                <a:solidFill>
                  <a:schemeClr val="accent2"/>
                </a:solidFill>
              </a:endParaRPr>
            </a:p>
          </p:txBody>
        </p:sp>
        <p:sp>
          <p:nvSpPr>
            <p:cNvPr id="1040" name="Rectangle 13"/>
            <p:cNvSpPr>
              <a:spLocks noChangeArrowheads="1"/>
            </p:cNvSpPr>
            <p:nvPr/>
          </p:nvSpPr>
          <p:spPr bwMode="auto">
            <a:xfrm>
              <a:off x="173" y="258"/>
              <a:ext cx="86" cy="86"/>
            </a:xfrm>
            <a:prstGeom prst="rect">
              <a:avLst/>
            </a:prstGeom>
            <a:solidFill>
              <a:schemeClr val="accent2"/>
            </a:solidFill>
            <a:ln w="9525">
              <a:noFill/>
              <a:miter lim="800000"/>
              <a:headEnd/>
              <a:tailEnd/>
            </a:ln>
          </p:spPr>
          <p:txBody>
            <a:bodyPr/>
            <a:lstStyle/>
            <a:p>
              <a:pPr>
                <a:defRPr/>
              </a:pPr>
              <a:endParaRPr lang="en-US">
                <a:solidFill>
                  <a:schemeClr val="accent2"/>
                </a:solidFill>
              </a:endParaRPr>
            </a:p>
          </p:txBody>
        </p:sp>
      </p:grpSp>
      <p:sp>
        <p:nvSpPr>
          <p:cNvPr id="1029" name="Rectangle 14"/>
          <p:cNvSpPr>
            <a:spLocks noGrp="1" noChangeArrowheads="1"/>
          </p:cNvSpPr>
          <p:nvPr>
            <p:ph type="title"/>
          </p:nvPr>
        </p:nvSpPr>
        <p:spPr bwMode="auto">
          <a:xfrm>
            <a:off x="457200" y="457200"/>
            <a:ext cx="8229600" cy="13716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30" name="Rectangle 15"/>
          <p:cNvSpPr>
            <a:spLocks noGrp="1" noChangeArrowheads="1"/>
          </p:cNvSpPr>
          <p:nvPr>
            <p:ph type="body" idx="1"/>
          </p:nvPr>
        </p:nvSpPr>
        <p:spPr bwMode="auto">
          <a:xfrm>
            <a:off x="457200" y="1981200"/>
            <a:ext cx="8229600" cy="3886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38929" name="Rectangle 17"/>
          <p:cNvSpPr>
            <a:spLocks noGrp="1" noChangeArrowheads="1"/>
          </p:cNvSpPr>
          <p:nvPr>
            <p:ph type="dt" sz="half" idx="2"/>
          </p:nvPr>
        </p:nvSpPr>
        <p:spPr bwMode="auto">
          <a:xfrm>
            <a:off x="457200" y="6245225"/>
            <a:ext cx="2133600" cy="476250"/>
          </a:xfrm>
          <a:prstGeom prst="rect">
            <a:avLst/>
          </a:prstGeom>
          <a:noFill/>
          <a:ln>
            <a:noFill/>
          </a:ln>
          <a:effectLst/>
          <a:extLst/>
        </p:spPr>
        <p:txBody>
          <a:bodyPr vert="horz" wrap="square" lIns="91440" tIns="45720" rIns="91440" bIns="45720" numCol="1" anchor="b" anchorCtr="0" compatLnSpc="1">
            <a:prstTxWarp prst="textNoShape">
              <a:avLst/>
            </a:prstTxWarp>
          </a:bodyPr>
          <a:lstStyle>
            <a:lvl1pPr algn="l" eaLnBrk="1" hangingPunct="1">
              <a:defRPr sz="1200"/>
            </a:lvl1pPr>
          </a:lstStyle>
          <a:p>
            <a:pPr>
              <a:defRPr/>
            </a:pPr>
            <a:endParaRPr lang="en-US"/>
          </a:p>
        </p:txBody>
      </p:sp>
      <p:pic>
        <p:nvPicPr>
          <p:cNvPr id="17" name="Picture 16"/>
          <p:cNvPicPr>
            <a:picLocks noChangeAspect="1"/>
          </p:cNvPicPr>
          <p:nvPr userDrawn="1"/>
        </p:nvPicPr>
        <p:blipFill>
          <a:blip r:embed="rId14" cstate="print">
            <a:extLst>
              <a:ext uri="{28A0092B-C50C-407E-A947-70E740481C1C}">
                <a14:useLocalDpi xmlns:a14="http://schemas.microsoft.com/office/drawing/2010/main" val="0"/>
              </a:ext>
            </a:extLst>
          </a:blip>
          <a:stretch>
            <a:fillRect/>
          </a:stretch>
        </p:blipFill>
        <p:spPr>
          <a:xfrm>
            <a:off x="6760029" y="5761733"/>
            <a:ext cx="2133600" cy="949452"/>
          </a:xfrm>
          <a:prstGeom prst="rect">
            <a:avLst/>
          </a:prstGeom>
        </p:spPr>
      </p:pic>
      <p:sp>
        <p:nvSpPr>
          <p:cNvPr id="18" name="Footer Placeholder 1"/>
          <p:cNvSpPr txBox="1">
            <a:spLocks/>
          </p:cNvSpPr>
          <p:nvPr userDrawn="1"/>
        </p:nvSpPr>
        <p:spPr bwMode="auto">
          <a:xfrm>
            <a:off x="1676400" y="6412281"/>
            <a:ext cx="5105400" cy="32067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ctr" anchorCtr="0" compatLnSpc="1">
            <a:prstTxWarp prst="textNoShape">
              <a:avLst/>
            </a:prstTxWarp>
          </a:bodyPr>
          <a:lstStyle>
            <a:defPPr>
              <a:defRPr lang="en-US"/>
            </a:defPPr>
            <a:lvl1pPr algn="ctr" rtl="0" eaLnBrk="0" fontAlgn="base" hangingPunct="0">
              <a:spcBef>
                <a:spcPct val="0"/>
              </a:spcBef>
              <a:spcAft>
                <a:spcPct val="0"/>
              </a:spcAft>
              <a:defRPr sz="1200" kern="1200">
                <a:solidFill>
                  <a:schemeClr val="tx1"/>
                </a:solidFill>
                <a:latin typeface="Arial" pitchFamily="34" charset="0"/>
                <a:ea typeface="ＭＳ Ｐゴシック" pitchFamily="34" charset="-128"/>
                <a:cs typeface="+mn-cs"/>
              </a:defRPr>
            </a:lvl1pPr>
            <a:lvl2pPr marL="742950" indent="-285750" algn="l" rtl="0" eaLnBrk="0" fontAlgn="base" hangingPunct="0">
              <a:spcBef>
                <a:spcPct val="0"/>
              </a:spcBef>
              <a:spcAft>
                <a:spcPct val="0"/>
              </a:spcAft>
              <a:defRPr kern="1200">
                <a:solidFill>
                  <a:schemeClr val="tx1"/>
                </a:solidFill>
                <a:latin typeface="Arial" pitchFamily="34" charset="0"/>
                <a:ea typeface="ＭＳ Ｐゴシック" pitchFamily="34" charset="-128"/>
                <a:cs typeface="+mn-cs"/>
              </a:defRPr>
            </a:lvl2pPr>
            <a:lvl3pPr marL="1143000" indent="-228600" algn="l" rtl="0" eaLnBrk="0" fontAlgn="base" hangingPunct="0">
              <a:spcBef>
                <a:spcPct val="0"/>
              </a:spcBef>
              <a:spcAft>
                <a:spcPct val="0"/>
              </a:spcAft>
              <a:defRPr kern="1200">
                <a:solidFill>
                  <a:schemeClr val="tx1"/>
                </a:solidFill>
                <a:latin typeface="Arial" pitchFamily="34" charset="0"/>
                <a:ea typeface="ＭＳ Ｐゴシック" pitchFamily="34" charset="-128"/>
                <a:cs typeface="+mn-cs"/>
              </a:defRPr>
            </a:lvl3pPr>
            <a:lvl4pPr marL="1600200" indent="-228600" algn="l" rtl="0" eaLnBrk="0" fontAlgn="base" hangingPunct="0">
              <a:spcBef>
                <a:spcPct val="0"/>
              </a:spcBef>
              <a:spcAft>
                <a:spcPct val="0"/>
              </a:spcAft>
              <a:defRPr kern="1200">
                <a:solidFill>
                  <a:schemeClr val="tx1"/>
                </a:solidFill>
                <a:latin typeface="Arial" pitchFamily="34" charset="0"/>
                <a:ea typeface="ＭＳ Ｐゴシック" pitchFamily="34" charset="-128"/>
                <a:cs typeface="+mn-cs"/>
              </a:defRPr>
            </a:lvl4pPr>
            <a:lvl5pPr marL="2057400" indent="-228600" algn="l" rtl="0" eaLnBrk="0" fontAlgn="base" hangingPunct="0">
              <a:spcBef>
                <a:spcPct val="0"/>
              </a:spcBef>
              <a:spcAft>
                <a:spcPct val="0"/>
              </a:spcAft>
              <a:defRPr kern="1200">
                <a:solidFill>
                  <a:schemeClr val="tx1"/>
                </a:solidFill>
                <a:latin typeface="Arial" pitchFamily="34" charset="0"/>
                <a:ea typeface="ＭＳ Ｐゴシック" pitchFamily="34" charset="-128"/>
                <a:cs typeface="+mn-cs"/>
              </a:defRPr>
            </a:lvl5pPr>
            <a:lvl6pPr marL="2514600" indent="-228600" algn="l" defTabSz="914400" rtl="0" eaLnBrk="0" fontAlgn="base" latinLnBrk="0" hangingPunct="0">
              <a:spcBef>
                <a:spcPct val="0"/>
              </a:spcBef>
              <a:spcAft>
                <a:spcPct val="0"/>
              </a:spcAft>
              <a:defRPr kern="1200">
                <a:solidFill>
                  <a:schemeClr val="tx1"/>
                </a:solidFill>
                <a:latin typeface="Arial" pitchFamily="34" charset="0"/>
                <a:ea typeface="ＭＳ Ｐゴシック" pitchFamily="34" charset="-128"/>
                <a:cs typeface="+mn-cs"/>
              </a:defRPr>
            </a:lvl6pPr>
            <a:lvl7pPr marL="2971800" indent="-228600" algn="l" defTabSz="914400" rtl="0" eaLnBrk="0" fontAlgn="base" latinLnBrk="0" hangingPunct="0">
              <a:spcBef>
                <a:spcPct val="0"/>
              </a:spcBef>
              <a:spcAft>
                <a:spcPct val="0"/>
              </a:spcAft>
              <a:defRPr kern="1200">
                <a:solidFill>
                  <a:schemeClr val="tx1"/>
                </a:solidFill>
                <a:latin typeface="Arial" pitchFamily="34" charset="0"/>
                <a:ea typeface="ＭＳ Ｐゴシック" pitchFamily="34" charset="-128"/>
                <a:cs typeface="+mn-cs"/>
              </a:defRPr>
            </a:lvl7pPr>
            <a:lvl8pPr marL="3429000" indent="-228600" algn="l" defTabSz="914400" rtl="0" eaLnBrk="0" fontAlgn="base" latinLnBrk="0" hangingPunct="0">
              <a:spcBef>
                <a:spcPct val="0"/>
              </a:spcBef>
              <a:spcAft>
                <a:spcPct val="0"/>
              </a:spcAft>
              <a:defRPr kern="1200">
                <a:solidFill>
                  <a:schemeClr val="tx1"/>
                </a:solidFill>
                <a:latin typeface="Arial" pitchFamily="34" charset="0"/>
                <a:ea typeface="ＭＳ Ｐゴシック" pitchFamily="34" charset="-128"/>
                <a:cs typeface="+mn-cs"/>
              </a:defRPr>
            </a:lvl8pPr>
            <a:lvl9pPr marL="3886200" indent="-228600" algn="l" defTabSz="914400" rtl="0" eaLnBrk="0" fontAlgn="base" latinLnBrk="0" hangingPunct="0">
              <a:spcBef>
                <a:spcPct val="0"/>
              </a:spcBef>
              <a:spcAft>
                <a:spcPct val="0"/>
              </a:spcAft>
              <a:defRPr kern="1200">
                <a:solidFill>
                  <a:schemeClr val="tx1"/>
                </a:solidFill>
                <a:latin typeface="Arial" pitchFamily="34" charset="0"/>
                <a:ea typeface="ＭＳ Ｐゴシック" pitchFamily="34" charset="-128"/>
                <a:cs typeface="+mn-cs"/>
              </a:defRPr>
            </a:lvl9pPr>
          </a:lstStyle>
          <a:p>
            <a:r>
              <a:rPr lang="en-US" altLang="en-US" dirty="0" smtClean="0">
                <a:solidFill>
                  <a:schemeClr val="tx1"/>
                </a:solidFill>
              </a:rPr>
              <a:t>© Bryce Downey &amp; Lenkov LLC, 2015, All Rights Reserved</a:t>
            </a:r>
          </a:p>
        </p:txBody>
      </p:sp>
    </p:spTree>
  </p:cSld>
  <p:clrMap bg1="lt1" tx1="dk1" bg2="lt2" tx2="dk2" accent1="accent1" accent2="accent2" accent3="accent3" accent4="accent4" accent5="accent5" accent6="accent6" hlink="hlink" folHlink="folHlink"/>
  <p:sldLayoutIdLst>
    <p:sldLayoutId id="2147483666" r:id="rId1"/>
    <p:sldLayoutId id="2147483665" r:id="rId2"/>
    <p:sldLayoutId id="2147483664" r:id="rId3"/>
    <p:sldLayoutId id="2147483663" r:id="rId4"/>
    <p:sldLayoutId id="2147483662" r:id="rId5"/>
    <p:sldLayoutId id="2147483661" r:id="rId6"/>
    <p:sldLayoutId id="2147483660" r:id="rId7"/>
    <p:sldLayoutId id="2147483659" r:id="rId8"/>
    <p:sldLayoutId id="2147483658" r:id="rId9"/>
    <p:sldLayoutId id="2147483657" r:id="rId10"/>
    <p:sldLayoutId id="2147483656" r:id="rId11"/>
    <p:sldLayoutId id="2147483655" r:id="rId12"/>
  </p:sldLayoutIdLst>
  <p:hf hdr="0" ftr="0" dt="0"/>
  <p:txStyles>
    <p:titleStyle>
      <a:lvl1pPr algn="l" rtl="0" eaLnBrk="0" fontAlgn="base" hangingPunct="0">
        <a:spcBef>
          <a:spcPct val="0"/>
        </a:spcBef>
        <a:spcAft>
          <a:spcPct val="0"/>
        </a:spcAft>
        <a:defRPr sz="4400">
          <a:solidFill>
            <a:schemeClr val="tx1"/>
          </a:solidFill>
          <a:latin typeface="+mj-lt"/>
          <a:ea typeface="+mj-ea"/>
          <a:cs typeface="+mj-cs"/>
        </a:defRPr>
      </a:lvl1pPr>
      <a:lvl2pPr algn="l" rtl="0" eaLnBrk="0" fontAlgn="base" hangingPunct="0">
        <a:spcBef>
          <a:spcPct val="0"/>
        </a:spcBef>
        <a:spcAft>
          <a:spcPct val="0"/>
        </a:spcAft>
        <a:defRPr sz="4400">
          <a:solidFill>
            <a:schemeClr val="tx1"/>
          </a:solidFill>
          <a:latin typeface="Arial" charset="0"/>
        </a:defRPr>
      </a:lvl2pPr>
      <a:lvl3pPr algn="l" rtl="0" eaLnBrk="0" fontAlgn="base" hangingPunct="0">
        <a:spcBef>
          <a:spcPct val="0"/>
        </a:spcBef>
        <a:spcAft>
          <a:spcPct val="0"/>
        </a:spcAft>
        <a:defRPr sz="4400">
          <a:solidFill>
            <a:schemeClr val="tx1"/>
          </a:solidFill>
          <a:latin typeface="Arial" charset="0"/>
        </a:defRPr>
      </a:lvl3pPr>
      <a:lvl4pPr algn="l" rtl="0" eaLnBrk="0" fontAlgn="base" hangingPunct="0">
        <a:spcBef>
          <a:spcPct val="0"/>
        </a:spcBef>
        <a:spcAft>
          <a:spcPct val="0"/>
        </a:spcAft>
        <a:defRPr sz="4400">
          <a:solidFill>
            <a:schemeClr val="tx1"/>
          </a:solidFill>
          <a:latin typeface="Arial" charset="0"/>
        </a:defRPr>
      </a:lvl4pPr>
      <a:lvl5pPr algn="l" rtl="0" eaLnBrk="0" fontAlgn="base" hangingPunct="0">
        <a:spcBef>
          <a:spcPct val="0"/>
        </a:spcBef>
        <a:spcAft>
          <a:spcPct val="0"/>
        </a:spcAft>
        <a:defRPr sz="4400">
          <a:solidFill>
            <a:schemeClr val="tx1"/>
          </a:solidFill>
          <a:latin typeface="Arial" charset="0"/>
        </a:defRPr>
      </a:lvl5pPr>
      <a:lvl6pPr marL="457200" algn="l" rtl="0" fontAlgn="base">
        <a:spcBef>
          <a:spcPct val="0"/>
        </a:spcBef>
        <a:spcAft>
          <a:spcPct val="0"/>
        </a:spcAft>
        <a:defRPr sz="4400">
          <a:solidFill>
            <a:schemeClr val="tx1"/>
          </a:solidFill>
          <a:latin typeface="Arial" charset="0"/>
        </a:defRPr>
      </a:lvl6pPr>
      <a:lvl7pPr marL="914400" algn="l" rtl="0" fontAlgn="base">
        <a:spcBef>
          <a:spcPct val="0"/>
        </a:spcBef>
        <a:spcAft>
          <a:spcPct val="0"/>
        </a:spcAft>
        <a:defRPr sz="4400">
          <a:solidFill>
            <a:schemeClr val="tx1"/>
          </a:solidFill>
          <a:latin typeface="Arial" charset="0"/>
        </a:defRPr>
      </a:lvl7pPr>
      <a:lvl8pPr marL="1371600" algn="l" rtl="0" fontAlgn="base">
        <a:spcBef>
          <a:spcPct val="0"/>
        </a:spcBef>
        <a:spcAft>
          <a:spcPct val="0"/>
        </a:spcAft>
        <a:defRPr sz="4400">
          <a:solidFill>
            <a:schemeClr val="tx1"/>
          </a:solidFill>
          <a:latin typeface="Arial" charset="0"/>
        </a:defRPr>
      </a:lvl8pPr>
      <a:lvl9pPr marL="1828800" algn="l" rtl="0" fontAlgn="base">
        <a:spcBef>
          <a:spcPct val="0"/>
        </a:spcBef>
        <a:spcAft>
          <a:spcPct val="0"/>
        </a:spcAft>
        <a:defRPr sz="4400">
          <a:solidFill>
            <a:schemeClr val="tx1"/>
          </a:solidFill>
          <a:latin typeface="Arial" charset="0"/>
        </a:defRPr>
      </a:lvl9pPr>
    </p:titleStyle>
    <p:bodyStyle>
      <a:lvl1pPr marL="342900" indent="-342900" algn="l" rtl="0" eaLnBrk="0" fontAlgn="base" hangingPunct="0">
        <a:spcBef>
          <a:spcPct val="20000"/>
        </a:spcBef>
        <a:spcAft>
          <a:spcPct val="0"/>
        </a:spcAft>
        <a:buClr>
          <a:schemeClr val="bg2"/>
        </a:buClr>
        <a:buSzPct val="75000"/>
        <a:buFont typeface="Wingdings" pitchFamily="2" charset="2"/>
        <a:buChar char="n"/>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80000"/>
        <a:buFont typeface="Wingdings" pitchFamily="2" charset="2"/>
        <a:buChar char="¨"/>
        <a:defRPr sz="2800">
          <a:solidFill>
            <a:schemeClr val="tx1"/>
          </a:solidFill>
          <a:latin typeface="+mn-lt"/>
        </a:defRPr>
      </a:lvl2pPr>
      <a:lvl3pPr marL="1143000" indent="-228600" algn="l" rtl="0" eaLnBrk="0" fontAlgn="base" hangingPunct="0">
        <a:spcBef>
          <a:spcPct val="20000"/>
        </a:spcBef>
        <a:spcAft>
          <a:spcPct val="0"/>
        </a:spcAft>
        <a:buClr>
          <a:schemeClr val="bg2"/>
        </a:buClr>
        <a:buSzPct val="65000"/>
        <a:buFont typeface="Wingdings" pitchFamily="2" charset="2"/>
        <a:buChar char="n"/>
        <a:defRPr sz="2400">
          <a:solidFill>
            <a:schemeClr val="tx1"/>
          </a:solidFill>
          <a:latin typeface="+mn-lt"/>
        </a:defRPr>
      </a:lvl3pPr>
      <a:lvl4pPr marL="1600200" indent="-228600" algn="l" rtl="0" eaLnBrk="0" fontAlgn="base" hangingPunct="0">
        <a:spcBef>
          <a:spcPct val="20000"/>
        </a:spcBef>
        <a:spcAft>
          <a:spcPct val="0"/>
        </a:spcAft>
        <a:buClr>
          <a:schemeClr val="accent2"/>
        </a:buClr>
        <a:buSzPct val="70000"/>
        <a:buFont typeface="Wingdings" pitchFamily="2" charset="2"/>
        <a:buChar char="¨"/>
        <a:defRPr sz="2000">
          <a:solidFill>
            <a:schemeClr val="tx1"/>
          </a:solidFill>
          <a:latin typeface="+mn-lt"/>
        </a:defRPr>
      </a:lvl4pPr>
      <a:lvl5pPr marL="20574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mn-lt"/>
        </a:defRPr>
      </a:lvl5pPr>
      <a:lvl6pPr marL="2514600" indent="-228600" algn="l" rtl="0" fontAlgn="base">
        <a:spcBef>
          <a:spcPct val="20000"/>
        </a:spcBef>
        <a:spcAft>
          <a:spcPct val="0"/>
        </a:spcAft>
        <a:buClr>
          <a:schemeClr val="bg2"/>
        </a:buClr>
        <a:buFont typeface="Wingdings" pitchFamily="2" charset="2"/>
        <a:buChar char="§"/>
        <a:defRPr sz="2000">
          <a:solidFill>
            <a:schemeClr val="tx1"/>
          </a:solidFill>
          <a:latin typeface="+mn-lt"/>
        </a:defRPr>
      </a:lvl6pPr>
      <a:lvl7pPr marL="2971800" indent="-228600" algn="l" rtl="0" fontAlgn="base">
        <a:spcBef>
          <a:spcPct val="20000"/>
        </a:spcBef>
        <a:spcAft>
          <a:spcPct val="0"/>
        </a:spcAft>
        <a:buClr>
          <a:schemeClr val="bg2"/>
        </a:buClr>
        <a:buFont typeface="Wingdings" pitchFamily="2" charset="2"/>
        <a:buChar char="§"/>
        <a:defRPr sz="2000">
          <a:solidFill>
            <a:schemeClr val="tx1"/>
          </a:solidFill>
          <a:latin typeface="+mn-lt"/>
        </a:defRPr>
      </a:lvl7pPr>
      <a:lvl8pPr marL="3429000" indent="-228600" algn="l" rtl="0" fontAlgn="base">
        <a:spcBef>
          <a:spcPct val="20000"/>
        </a:spcBef>
        <a:spcAft>
          <a:spcPct val="0"/>
        </a:spcAft>
        <a:buClr>
          <a:schemeClr val="bg2"/>
        </a:buClr>
        <a:buFont typeface="Wingdings" pitchFamily="2" charset="2"/>
        <a:buChar char="§"/>
        <a:defRPr sz="2000">
          <a:solidFill>
            <a:schemeClr val="tx1"/>
          </a:solidFill>
          <a:latin typeface="+mn-lt"/>
        </a:defRPr>
      </a:lvl8pPr>
      <a:lvl9pPr marL="3886200" indent="-228600" algn="l" rtl="0" fontAlgn="base">
        <a:spcBef>
          <a:spcPct val="20000"/>
        </a:spcBef>
        <a:spcAft>
          <a:spcPct val="0"/>
        </a:spcAft>
        <a:buClr>
          <a:schemeClr val="bg2"/>
        </a:buClr>
        <a:buFont typeface="Wingdings" pitchFamily="2" charset="2"/>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image" Target="../media/image5.emf"/><Relationship Id="rId4" Type="http://schemas.openxmlformats.org/officeDocument/2006/relationships/image" Target="../media/image4.png"/></Relationships>
</file>

<file path=ppt/slides/_rels/slide3.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Rectangle 2"/>
          <p:cNvSpPr>
            <a:spLocks noGrp="1" noChangeArrowheads="1"/>
          </p:cNvSpPr>
          <p:nvPr>
            <p:ph type="ctrTitle"/>
          </p:nvPr>
        </p:nvSpPr>
        <p:spPr>
          <a:xfrm>
            <a:off x="0" y="1295400"/>
            <a:ext cx="9165771" cy="1447800"/>
          </a:xfrm>
          <a:solidFill>
            <a:schemeClr val="accent2"/>
          </a:solidFill>
        </p:spPr>
        <p:txBody>
          <a:bodyPr/>
          <a:lstStyle/>
          <a:p>
            <a:pPr algn="ctr" eaLnBrk="1" hangingPunct="1"/>
            <a:r>
              <a:rPr lang="en-US" sz="3200" dirty="0" smtClean="0"/>
              <a:t>Workers’ Compensation </a:t>
            </a:r>
            <a:r>
              <a:rPr lang="en-US" sz="3200" dirty="0" smtClean="0"/>
              <a:t>Claims: Initial </a:t>
            </a:r>
            <a:r>
              <a:rPr lang="en-US" sz="3200" dirty="0" smtClean="0"/>
              <a:t>Investigation Strategies</a:t>
            </a:r>
          </a:p>
        </p:txBody>
      </p:sp>
      <p:sp>
        <p:nvSpPr>
          <p:cNvPr id="16386" name="Rectangle 3"/>
          <p:cNvSpPr>
            <a:spLocks noGrp="1" noChangeArrowheads="1"/>
          </p:cNvSpPr>
          <p:nvPr>
            <p:ph type="subTitle" idx="1"/>
          </p:nvPr>
        </p:nvSpPr>
        <p:spPr>
          <a:xfrm>
            <a:off x="0" y="2667001"/>
            <a:ext cx="9144000" cy="2057400"/>
          </a:xfrm>
          <a:solidFill>
            <a:schemeClr val="accent2"/>
          </a:solidFill>
        </p:spPr>
        <p:txBody>
          <a:bodyPr/>
          <a:lstStyle/>
          <a:p>
            <a:pPr algn="ctr" eaLnBrk="1" hangingPunct="1">
              <a:lnSpc>
                <a:spcPct val="80000"/>
              </a:lnSpc>
            </a:pPr>
            <a:endParaRPr lang="en-US" sz="2000" b="1" dirty="0"/>
          </a:p>
          <a:p>
            <a:pPr algn="ctr" eaLnBrk="1" hangingPunct="1">
              <a:lnSpc>
                <a:spcPct val="80000"/>
              </a:lnSpc>
            </a:pPr>
            <a:r>
              <a:rPr lang="en-US" sz="2800" b="1" dirty="0" smtClean="0">
                <a:solidFill>
                  <a:schemeClr val="bg1"/>
                </a:solidFill>
              </a:rPr>
              <a:t>Beyond Safety and Reliability</a:t>
            </a:r>
          </a:p>
          <a:p>
            <a:pPr algn="ctr" eaLnBrk="1" hangingPunct="1">
              <a:lnSpc>
                <a:spcPct val="80000"/>
              </a:lnSpc>
            </a:pPr>
            <a:r>
              <a:rPr lang="en-US" sz="2000" b="1" dirty="0" smtClean="0">
                <a:solidFill>
                  <a:schemeClr val="bg1"/>
                </a:solidFill>
              </a:rPr>
              <a:t>March 24, 2015</a:t>
            </a:r>
          </a:p>
          <a:p>
            <a:pPr algn="ctr" eaLnBrk="1" hangingPunct="1">
              <a:lnSpc>
                <a:spcPct val="80000"/>
              </a:lnSpc>
            </a:pPr>
            <a:endParaRPr lang="en-US" sz="1500" b="1" dirty="0" smtClean="0">
              <a:solidFill>
                <a:schemeClr val="bg1"/>
              </a:solidFill>
            </a:endParaRPr>
          </a:p>
          <a:p>
            <a:pPr algn="ctr" eaLnBrk="1" hangingPunct="1">
              <a:lnSpc>
                <a:spcPct val="80000"/>
              </a:lnSpc>
            </a:pPr>
            <a:r>
              <a:rPr lang="en-US" sz="1500" b="1" dirty="0" smtClean="0">
                <a:solidFill>
                  <a:schemeClr val="bg1"/>
                </a:solidFill>
              </a:rPr>
              <a:t> Presented by:</a:t>
            </a:r>
          </a:p>
          <a:p>
            <a:pPr algn="ctr" eaLnBrk="1" hangingPunct="1">
              <a:lnSpc>
                <a:spcPct val="80000"/>
              </a:lnSpc>
            </a:pPr>
            <a:r>
              <a:rPr lang="en-US" sz="1500" b="1" dirty="0" smtClean="0">
                <a:solidFill>
                  <a:schemeClr val="bg1"/>
                </a:solidFill>
              </a:rPr>
              <a:t> Justin T. Nestor</a:t>
            </a:r>
          </a:p>
          <a:p>
            <a:pPr algn="ctr" eaLnBrk="1" hangingPunct="1">
              <a:lnSpc>
                <a:spcPct val="80000"/>
              </a:lnSpc>
            </a:pPr>
            <a:r>
              <a:rPr lang="en-US" sz="1500" b="1" dirty="0" smtClean="0">
                <a:solidFill>
                  <a:schemeClr val="bg1"/>
                </a:solidFill>
              </a:rPr>
              <a:t>Kirsten Kaiser </a:t>
            </a:r>
            <a:r>
              <a:rPr lang="en-US" sz="1500" b="1" dirty="0" err="1" smtClean="0">
                <a:solidFill>
                  <a:schemeClr val="bg1"/>
                </a:solidFill>
              </a:rPr>
              <a:t>Kus</a:t>
            </a:r>
            <a:endParaRPr lang="en-US" sz="1500" b="1" dirty="0" smtClean="0">
              <a:solidFill>
                <a:schemeClr val="bg1"/>
              </a:solidFill>
            </a:endParaRPr>
          </a:p>
          <a:p>
            <a:pPr algn="ctr" eaLnBrk="1" hangingPunct="1">
              <a:lnSpc>
                <a:spcPct val="80000"/>
              </a:lnSpc>
            </a:pPr>
            <a:r>
              <a:rPr lang="en-US" sz="1500" b="1" dirty="0" smtClean="0"/>
              <a:t>  </a:t>
            </a:r>
          </a:p>
          <a:p>
            <a:pPr algn="ctr" eaLnBrk="1" hangingPunct="1">
              <a:lnSpc>
                <a:spcPct val="80000"/>
              </a:lnSpc>
            </a:pPr>
            <a:endParaRPr lang="en-US" sz="1500" b="1" i="1" dirty="0" smtClean="0"/>
          </a:p>
          <a:p>
            <a:pPr algn="ctr" eaLnBrk="1" hangingPunct="1">
              <a:lnSpc>
                <a:spcPct val="80000"/>
              </a:lnSpc>
            </a:pPr>
            <a:endParaRPr lang="en-US" sz="1500" b="1" i="1" dirty="0" smtClean="0"/>
          </a:p>
          <a:p>
            <a:pPr algn="ctr" eaLnBrk="1" hangingPunct="1">
              <a:lnSpc>
                <a:spcPct val="80000"/>
              </a:lnSpc>
            </a:pPr>
            <a:endParaRPr lang="en-US" sz="1300" dirty="0" smtClean="0"/>
          </a:p>
          <a:p>
            <a:pPr algn="ctr" eaLnBrk="1" hangingPunct="1">
              <a:lnSpc>
                <a:spcPct val="80000"/>
              </a:lnSpc>
            </a:pPr>
            <a:endParaRPr lang="en-US" sz="1300" dirty="0" smtClean="0"/>
          </a:p>
          <a:p>
            <a:pPr algn="ctr" eaLnBrk="1" hangingPunct="1">
              <a:lnSpc>
                <a:spcPct val="80000"/>
              </a:lnSpc>
            </a:pPr>
            <a:endParaRPr lang="en-US" sz="1300" dirty="0" smtClean="0"/>
          </a:p>
        </p:txBody>
      </p:sp>
      <p:sp>
        <p:nvSpPr>
          <p:cNvPr id="6" name="Footer Placeholder 1"/>
          <p:cNvSpPr txBox="1">
            <a:spLocks/>
          </p:cNvSpPr>
          <p:nvPr/>
        </p:nvSpPr>
        <p:spPr bwMode="auto">
          <a:xfrm>
            <a:off x="0" y="6412281"/>
            <a:ext cx="9144000" cy="32067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ctr" anchorCtr="0" compatLnSpc="1">
            <a:prstTxWarp prst="textNoShape">
              <a:avLst/>
            </a:prstTxWarp>
          </a:bodyPr>
          <a:lstStyle>
            <a:defPPr>
              <a:defRPr lang="en-US"/>
            </a:defPPr>
            <a:lvl1pPr algn="ctr" rtl="0" eaLnBrk="0" fontAlgn="base" hangingPunct="0">
              <a:spcBef>
                <a:spcPct val="0"/>
              </a:spcBef>
              <a:spcAft>
                <a:spcPct val="0"/>
              </a:spcAft>
              <a:defRPr sz="1200" kern="1200">
                <a:solidFill>
                  <a:schemeClr val="tx1"/>
                </a:solidFill>
                <a:latin typeface="Arial" pitchFamily="34" charset="0"/>
                <a:ea typeface="ＭＳ Ｐゴシック" pitchFamily="34" charset="-128"/>
                <a:cs typeface="+mn-cs"/>
              </a:defRPr>
            </a:lvl1pPr>
            <a:lvl2pPr marL="742950" indent="-285750" algn="l" rtl="0" eaLnBrk="0" fontAlgn="base" hangingPunct="0">
              <a:spcBef>
                <a:spcPct val="0"/>
              </a:spcBef>
              <a:spcAft>
                <a:spcPct val="0"/>
              </a:spcAft>
              <a:defRPr kern="1200">
                <a:solidFill>
                  <a:schemeClr val="tx1"/>
                </a:solidFill>
                <a:latin typeface="Arial" pitchFamily="34" charset="0"/>
                <a:ea typeface="ＭＳ Ｐゴシック" pitchFamily="34" charset="-128"/>
                <a:cs typeface="+mn-cs"/>
              </a:defRPr>
            </a:lvl2pPr>
            <a:lvl3pPr marL="1143000" indent="-228600" algn="l" rtl="0" eaLnBrk="0" fontAlgn="base" hangingPunct="0">
              <a:spcBef>
                <a:spcPct val="0"/>
              </a:spcBef>
              <a:spcAft>
                <a:spcPct val="0"/>
              </a:spcAft>
              <a:defRPr kern="1200">
                <a:solidFill>
                  <a:schemeClr val="tx1"/>
                </a:solidFill>
                <a:latin typeface="Arial" pitchFamily="34" charset="0"/>
                <a:ea typeface="ＭＳ Ｐゴシック" pitchFamily="34" charset="-128"/>
                <a:cs typeface="+mn-cs"/>
              </a:defRPr>
            </a:lvl3pPr>
            <a:lvl4pPr marL="1600200" indent="-228600" algn="l" rtl="0" eaLnBrk="0" fontAlgn="base" hangingPunct="0">
              <a:spcBef>
                <a:spcPct val="0"/>
              </a:spcBef>
              <a:spcAft>
                <a:spcPct val="0"/>
              </a:spcAft>
              <a:defRPr kern="1200">
                <a:solidFill>
                  <a:schemeClr val="tx1"/>
                </a:solidFill>
                <a:latin typeface="Arial" pitchFamily="34" charset="0"/>
                <a:ea typeface="ＭＳ Ｐゴシック" pitchFamily="34" charset="-128"/>
                <a:cs typeface="+mn-cs"/>
              </a:defRPr>
            </a:lvl4pPr>
            <a:lvl5pPr marL="2057400" indent="-228600" algn="l" rtl="0" eaLnBrk="0" fontAlgn="base" hangingPunct="0">
              <a:spcBef>
                <a:spcPct val="0"/>
              </a:spcBef>
              <a:spcAft>
                <a:spcPct val="0"/>
              </a:spcAft>
              <a:defRPr kern="1200">
                <a:solidFill>
                  <a:schemeClr val="tx1"/>
                </a:solidFill>
                <a:latin typeface="Arial" pitchFamily="34" charset="0"/>
                <a:ea typeface="ＭＳ Ｐゴシック" pitchFamily="34" charset="-128"/>
                <a:cs typeface="+mn-cs"/>
              </a:defRPr>
            </a:lvl5pPr>
            <a:lvl6pPr marL="2514600" indent="-228600" algn="l" defTabSz="914400" rtl="0" eaLnBrk="0" fontAlgn="base" latinLnBrk="0" hangingPunct="0">
              <a:spcBef>
                <a:spcPct val="0"/>
              </a:spcBef>
              <a:spcAft>
                <a:spcPct val="0"/>
              </a:spcAft>
              <a:defRPr kern="1200">
                <a:solidFill>
                  <a:schemeClr val="tx1"/>
                </a:solidFill>
                <a:latin typeface="Arial" pitchFamily="34" charset="0"/>
                <a:ea typeface="ＭＳ Ｐゴシック" pitchFamily="34" charset="-128"/>
                <a:cs typeface="+mn-cs"/>
              </a:defRPr>
            </a:lvl6pPr>
            <a:lvl7pPr marL="2971800" indent="-228600" algn="l" defTabSz="914400" rtl="0" eaLnBrk="0" fontAlgn="base" latinLnBrk="0" hangingPunct="0">
              <a:spcBef>
                <a:spcPct val="0"/>
              </a:spcBef>
              <a:spcAft>
                <a:spcPct val="0"/>
              </a:spcAft>
              <a:defRPr kern="1200">
                <a:solidFill>
                  <a:schemeClr val="tx1"/>
                </a:solidFill>
                <a:latin typeface="Arial" pitchFamily="34" charset="0"/>
                <a:ea typeface="ＭＳ Ｐゴシック" pitchFamily="34" charset="-128"/>
                <a:cs typeface="+mn-cs"/>
              </a:defRPr>
            </a:lvl7pPr>
            <a:lvl8pPr marL="3429000" indent="-228600" algn="l" defTabSz="914400" rtl="0" eaLnBrk="0" fontAlgn="base" latinLnBrk="0" hangingPunct="0">
              <a:spcBef>
                <a:spcPct val="0"/>
              </a:spcBef>
              <a:spcAft>
                <a:spcPct val="0"/>
              </a:spcAft>
              <a:defRPr kern="1200">
                <a:solidFill>
                  <a:schemeClr val="tx1"/>
                </a:solidFill>
                <a:latin typeface="Arial" pitchFamily="34" charset="0"/>
                <a:ea typeface="ＭＳ Ｐゴシック" pitchFamily="34" charset="-128"/>
                <a:cs typeface="+mn-cs"/>
              </a:defRPr>
            </a:lvl8pPr>
            <a:lvl9pPr marL="3886200" indent="-228600" algn="l" defTabSz="914400" rtl="0" eaLnBrk="0" fontAlgn="base" latinLnBrk="0" hangingPunct="0">
              <a:spcBef>
                <a:spcPct val="0"/>
              </a:spcBef>
              <a:spcAft>
                <a:spcPct val="0"/>
              </a:spcAft>
              <a:defRPr kern="1200">
                <a:solidFill>
                  <a:schemeClr val="tx1"/>
                </a:solidFill>
                <a:latin typeface="Arial" pitchFamily="34" charset="0"/>
                <a:ea typeface="ＭＳ Ｐゴシック" pitchFamily="34" charset="-128"/>
                <a:cs typeface="+mn-cs"/>
              </a:defRPr>
            </a:lvl9pPr>
          </a:lstStyle>
          <a:p>
            <a:r>
              <a:rPr lang="en-US" altLang="en-US" dirty="0" smtClean="0">
                <a:solidFill>
                  <a:schemeClr val="tx1"/>
                </a:solidFill>
              </a:rPr>
              <a:t>© Bryce Downey &amp; Lenkov LLC, 2015, All Rights Reserved</a:t>
            </a:r>
          </a:p>
        </p:txBody>
      </p:sp>
      <p:sp>
        <p:nvSpPr>
          <p:cNvPr id="7" name="TextBox 6"/>
          <p:cNvSpPr txBox="1"/>
          <p:nvPr/>
        </p:nvSpPr>
        <p:spPr>
          <a:xfrm>
            <a:off x="0" y="397877"/>
            <a:ext cx="9144000" cy="338554"/>
          </a:xfrm>
          <a:prstGeom prst="rect">
            <a:avLst/>
          </a:prstGeom>
          <a:noFill/>
        </p:spPr>
        <p:txBody>
          <a:bodyPr wrap="square" rtlCol="0">
            <a:spAutoFit/>
          </a:bodyPr>
          <a:lstStyle/>
          <a:p>
            <a:pPr algn="ctr"/>
            <a:r>
              <a:rPr lang="en-US" sz="1600" dirty="0" smtClean="0"/>
              <a:t>Advertising Material </a:t>
            </a:r>
            <a:endParaRPr lang="en-US" sz="1600" dirty="0"/>
          </a:p>
        </p:txBody>
      </p:sp>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33700" y="4800600"/>
            <a:ext cx="3276600" cy="1458087"/>
          </a:xfrm>
          <a:prstGeom prst="rect">
            <a:avLst/>
          </a:prstGeom>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Title 1"/>
          <p:cNvSpPr>
            <a:spLocks noGrp="1"/>
          </p:cNvSpPr>
          <p:nvPr>
            <p:ph type="title"/>
          </p:nvPr>
        </p:nvSpPr>
        <p:spPr/>
        <p:txBody>
          <a:bodyPr/>
          <a:lstStyle/>
          <a:p>
            <a:r>
              <a:rPr lang="en-US" sz="3200" smtClean="0"/>
              <a:t>Gathering the General Facts</a:t>
            </a:r>
          </a:p>
        </p:txBody>
      </p:sp>
      <p:sp>
        <p:nvSpPr>
          <p:cNvPr id="23554" name="Content Placeholder 2"/>
          <p:cNvSpPr>
            <a:spLocks noGrp="1"/>
          </p:cNvSpPr>
          <p:nvPr>
            <p:ph idx="1"/>
          </p:nvPr>
        </p:nvSpPr>
        <p:spPr/>
        <p:txBody>
          <a:bodyPr/>
          <a:lstStyle/>
          <a:p>
            <a:r>
              <a:rPr lang="en-US" sz="2000" dirty="0" smtClean="0"/>
              <a:t>What did the injured worker say happened? Where and when did the accident occur?</a:t>
            </a:r>
          </a:p>
          <a:p>
            <a:r>
              <a:rPr lang="en-US" sz="2000" dirty="0" smtClean="0"/>
              <a:t>Were there any witnesses? What did the witnesses see? </a:t>
            </a:r>
          </a:p>
          <a:p>
            <a:pPr lvl="1"/>
            <a:r>
              <a:rPr lang="en-US" sz="1800" dirty="0" smtClean="0"/>
              <a:t>Speak to any witnesses early and obtain (recorded or written) statements when possible</a:t>
            </a:r>
          </a:p>
          <a:p>
            <a:pPr lvl="2"/>
            <a:r>
              <a:rPr lang="en-US" sz="1600" dirty="0" smtClean="0"/>
              <a:t>Employees might change employment and memories fade, so early documentation is key</a:t>
            </a:r>
          </a:p>
          <a:p>
            <a:pPr lvl="2"/>
            <a:r>
              <a:rPr lang="en-US" sz="1600" dirty="0" smtClean="0"/>
              <a:t>Obtain contact information from witnesses so that they can be reached if they change employment</a:t>
            </a:r>
          </a:p>
          <a:p>
            <a:pPr lvl="1"/>
            <a:r>
              <a:rPr lang="en-US" sz="1800" dirty="0" smtClean="0"/>
              <a:t>What did the injured worker tell witnesses, co-workers, or supervisors about the injury or accident?</a:t>
            </a:r>
          </a:p>
        </p:txBody>
      </p:sp>
      <p:sp>
        <p:nvSpPr>
          <p:cNvPr id="23555" name="Slide Number Placeholder 3"/>
          <p:cNvSpPr>
            <a:spLocks noGrp="1"/>
          </p:cNvSpPr>
          <p:nvPr>
            <p:ph type="sldNum" sz="quarter" idx="11"/>
          </p:nvPr>
        </p:nvSpPr>
        <p:spPr>
          <a:noFill/>
          <a:ln>
            <a:miter lim="800000"/>
            <a:headEnd/>
            <a:tailEnd/>
          </a:ln>
        </p:spPr>
        <p:txBody>
          <a:bodyPr/>
          <a:lstStyle/>
          <a:p>
            <a:fld id="{9C3B4CAA-7682-4F86-B410-2119EB80937A}" type="slidenum">
              <a:rPr lang="en-US" smtClean="0"/>
              <a:pPr/>
              <a:t>10</a:t>
            </a:fld>
            <a:endParaRPr lang="en-US" smtClean="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Title 1"/>
          <p:cNvSpPr>
            <a:spLocks noGrp="1"/>
          </p:cNvSpPr>
          <p:nvPr>
            <p:ph type="title" idx="4294967295"/>
          </p:nvPr>
        </p:nvSpPr>
        <p:spPr/>
        <p:txBody>
          <a:bodyPr/>
          <a:lstStyle/>
          <a:p>
            <a:r>
              <a:rPr lang="en-US" sz="3200" smtClean="0"/>
              <a:t>Gathering the General Facts (cont’d)</a:t>
            </a:r>
          </a:p>
        </p:txBody>
      </p:sp>
      <p:sp>
        <p:nvSpPr>
          <p:cNvPr id="35843" name="Content Placeholder 2"/>
          <p:cNvSpPr>
            <a:spLocks noGrp="1"/>
          </p:cNvSpPr>
          <p:nvPr>
            <p:ph idx="4294967295"/>
          </p:nvPr>
        </p:nvSpPr>
        <p:spPr/>
        <p:txBody>
          <a:bodyPr/>
          <a:lstStyle/>
          <a:p>
            <a:r>
              <a:rPr lang="en-US" sz="2000" smtClean="0"/>
              <a:t>Speak to the injured worker’s supervisor as soon as possible</a:t>
            </a:r>
          </a:p>
          <a:p>
            <a:pPr lvl="1"/>
            <a:r>
              <a:rPr lang="en-US" sz="1800" smtClean="0"/>
              <a:t>Get the supervisor to be as specific as possible regarding dates, times, and conversations</a:t>
            </a:r>
          </a:p>
          <a:p>
            <a:r>
              <a:rPr lang="en-US" sz="2000" smtClean="0"/>
              <a:t>Ask about the scene of the accident</a:t>
            </a:r>
          </a:p>
          <a:p>
            <a:pPr lvl="1"/>
            <a:r>
              <a:rPr lang="en-US" sz="1800" smtClean="0"/>
              <a:t>Note any defects, hazards, unusual conditions, housekeeping or maintenance issues</a:t>
            </a:r>
          </a:p>
        </p:txBody>
      </p:sp>
      <p:sp>
        <p:nvSpPr>
          <p:cNvPr id="4" name="Slide Number Placeholder 3"/>
          <p:cNvSpPr>
            <a:spLocks noGrp="1"/>
          </p:cNvSpPr>
          <p:nvPr>
            <p:ph type="sldNum" sz="quarter" idx="11"/>
          </p:nvPr>
        </p:nvSpPr>
        <p:spPr>
          <a:xfrm>
            <a:off x="4495800" y="6248400"/>
            <a:ext cx="2133600" cy="457200"/>
          </a:xfrm>
          <a:noFill/>
          <a:ln>
            <a:miter lim="800000"/>
            <a:headEnd/>
            <a:tailEnd/>
          </a:ln>
        </p:spPr>
        <p:txBody>
          <a:bodyPr/>
          <a:lstStyle/>
          <a:p>
            <a:fld id="{D9C0F056-62F9-4B21-81E4-92E86525B233}" type="slidenum">
              <a:rPr lang="en-US" smtClean="0"/>
              <a:pPr/>
              <a:t>11</a:t>
            </a:fld>
            <a:endParaRPr lang="en-US" dirty="0" smtClean="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Title 1"/>
          <p:cNvSpPr>
            <a:spLocks noGrp="1"/>
          </p:cNvSpPr>
          <p:nvPr>
            <p:ph type="title"/>
          </p:nvPr>
        </p:nvSpPr>
        <p:spPr/>
        <p:txBody>
          <a:bodyPr/>
          <a:lstStyle/>
          <a:p>
            <a:r>
              <a:rPr lang="en-US" sz="3200" smtClean="0"/>
              <a:t>Asking the Important Follow-Up Questions</a:t>
            </a:r>
          </a:p>
        </p:txBody>
      </p:sp>
      <p:sp>
        <p:nvSpPr>
          <p:cNvPr id="24578" name="Content Placeholder 2"/>
          <p:cNvSpPr>
            <a:spLocks noGrp="1"/>
          </p:cNvSpPr>
          <p:nvPr>
            <p:ph idx="1"/>
          </p:nvPr>
        </p:nvSpPr>
        <p:spPr/>
        <p:txBody>
          <a:bodyPr/>
          <a:lstStyle/>
          <a:p>
            <a:r>
              <a:rPr lang="en-US" sz="2000" smtClean="0"/>
              <a:t>Pre-existing injuries</a:t>
            </a:r>
          </a:p>
          <a:p>
            <a:pPr lvl="1"/>
            <a:r>
              <a:rPr lang="en-US" sz="1600" smtClean="0"/>
              <a:t>Ask the injured worker for as complete a medical history as possible</a:t>
            </a:r>
          </a:p>
          <a:p>
            <a:pPr lvl="1"/>
            <a:r>
              <a:rPr lang="en-US" sz="1600" smtClean="0"/>
              <a:t>Identify all doctors, hospitals, clinics or other medical providers within the last 10 years and any subsequent providers with whom the injured worker has treated</a:t>
            </a:r>
          </a:p>
          <a:p>
            <a:pPr lvl="1"/>
            <a:r>
              <a:rPr lang="en-US" sz="1600" smtClean="0"/>
              <a:t>Question the employer/insured regarding any known restrictions or medical aides that the injured worker was already using at the time of the injury</a:t>
            </a:r>
          </a:p>
          <a:p>
            <a:pPr lvl="1"/>
            <a:r>
              <a:rPr lang="en-US" sz="1600" smtClean="0"/>
              <a:t>Obtain a HIPAA from the injured worker and obtain medical records ASAP</a:t>
            </a:r>
          </a:p>
          <a:p>
            <a:pPr lvl="1"/>
            <a:r>
              <a:rPr lang="en-US" sz="1600" smtClean="0"/>
              <a:t>Ask the injured worker about prior problems for which he has not sought medical treatment</a:t>
            </a:r>
          </a:p>
          <a:p>
            <a:pPr lvl="2"/>
            <a:r>
              <a:rPr lang="en-US" sz="1400" smtClean="0"/>
              <a:t>If they had been experiencing prior problems, but had not sought treatment, why not?</a:t>
            </a:r>
          </a:p>
        </p:txBody>
      </p:sp>
      <p:sp>
        <p:nvSpPr>
          <p:cNvPr id="24579" name="Slide Number Placeholder 3"/>
          <p:cNvSpPr>
            <a:spLocks noGrp="1"/>
          </p:cNvSpPr>
          <p:nvPr>
            <p:ph type="sldNum" sz="quarter" idx="11"/>
          </p:nvPr>
        </p:nvSpPr>
        <p:spPr>
          <a:noFill/>
          <a:ln>
            <a:miter lim="800000"/>
            <a:headEnd/>
            <a:tailEnd/>
          </a:ln>
        </p:spPr>
        <p:txBody>
          <a:bodyPr/>
          <a:lstStyle/>
          <a:p>
            <a:fld id="{069A1F75-47FD-47C1-B8AC-F6D1ACAB4EEA}" type="slidenum">
              <a:rPr lang="en-US" smtClean="0"/>
              <a:pPr/>
              <a:t>12</a:t>
            </a:fld>
            <a:endParaRPr lang="en-US" smtClean="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Title 1"/>
          <p:cNvSpPr>
            <a:spLocks noGrp="1"/>
          </p:cNvSpPr>
          <p:nvPr>
            <p:ph type="title"/>
          </p:nvPr>
        </p:nvSpPr>
        <p:spPr/>
        <p:txBody>
          <a:bodyPr/>
          <a:lstStyle/>
          <a:p>
            <a:r>
              <a:rPr lang="en-US" sz="3200" smtClean="0"/>
              <a:t>Asking the Important Follow-Up Questions (cont’d)</a:t>
            </a:r>
          </a:p>
        </p:txBody>
      </p:sp>
      <p:sp>
        <p:nvSpPr>
          <p:cNvPr id="25602" name="Content Placeholder 2"/>
          <p:cNvSpPr>
            <a:spLocks noGrp="1"/>
          </p:cNvSpPr>
          <p:nvPr>
            <p:ph idx="1"/>
          </p:nvPr>
        </p:nvSpPr>
        <p:spPr/>
        <p:txBody>
          <a:bodyPr/>
          <a:lstStyle/>
          <a:p>
            <a:r>
              <a:rPr lang="en-US" sz="2000" smtClean="0"/>
              <a:t>Unexplained Falls</a:t>
            </a:r>
          </a:p>
          <a:p>
            <a:pPr lvl="1"/>
            <a:r>
              <a:rPr lang="en-US" sz="1600" smtClean="0"/>
              <a:t>Question the injured worker thoroughly regarding the scene of the fall</a:t>
            </a:r>
          </a:p>
          <a:p>
            <a:pPr lvl="2"/>
            <a:r>
              <a:rPr lang="en-US" sz="1400" smtClean="0"/>
              <a:t>What was the weather like?  Sunny and clear? Rainy? Foggy? Icy? Cold?  Hot? </a:t>
            </a:r>
          </a:p>
          <a:p>
            <a:pPr lvl="2"/>
            <a:r>
              <a:rPr lang="en-US" sz="1400" smtClean="0"/>
              <a:t>Where precisely did the fall occur?  Was the hallway, passageway, staircase, or site free of debris, clutter, obstructions, defects, water, oil, or other hazards or unusual conditions?</a:t>
            </a:r>
          </a:p>
          <a:p>
            <a:pPr lvl="2"/>
            <a:r>
              <a:rPr lang="en-US" sz="1400" smtClean="0"/>
              <a:t>Ask to describe any other objects, furniture, or machinery in the room and what if any body parts were struck and on what items</a:t>
            </a:r>
          </a:p>
          <a:p>
            <a:pPr lvl="2"/>
            <a:r>
              <a:rPr lang="en-US" sz="1400" smtClean="0"/>
              <a:t>Ask about how the injured worker was feeling prior to work?  Any prior issues with syncope, fainting or passing out?</a:t>
            </a:r>
          </a:p>
          <a:p>
            <a:pPr lvl="2"/>
            <a:r>
              <a:rPr lang="en-US" sz="1400" smtClean="0"/>
              <a:t>Ask about the working conditions, size of the room, ventilation, temperature, etc.</a:t>
            </a:r>
          </a:p>
          <a:p>
            <a:pPr lvl="1"/>
            <a:r>
              <a:rPr lang="en-US" sz="1600" smtClean="0"/>
              <a:t>Verify with the employer regarding any conditions described by the injured worker or other details</a:t>
            </a:r>
          </a:p>
          <a:p>
            <a:pPr lvl="1">
              <a:buFont typeface="Wingdings" pitchFamily="2" charset="2"/>
              <a:buNone/>
            </a:pPr>
            <a:endParaRPr lang="en-US" sz="1600" smtClean="0"/>
          </a:p>
        </p:txBody>
      </p:sp>
      <p:sp>
        <p:nvSpPr>
          <p:cNvPr id="25603" name="Slide Number Placeholder 3"/>
          <p:cNvSpPr>
            <a:spLocks noGrp="1"/>
          </p:cNvSpPr>
          <p:nvPr>
            <p:ph type="sldNum" sz="quarter" idx="11"/>
          </p:nvPr>
        </p:nvSpPr>
        <p:spPr>
          <a:noFill/>
          <a:ln>
            <a:miter lim="800000"/>
            <a:headEnd/>
            <a:tailEnd/>
          </a:ln>
        </p:spPr>
        <p:txBody>
          <a:bodyPr/>
          <a:lstStyle/>
          <a:p>
            <a:fld id="{86B9DA7B-4D83-40F5-8A78-CD703E531417}" type="slidenum">
              <a:rPr lang="en-US" smtClean="0"/>
              <a:pPr/>
              <a:t>13</a:t>
            </a:fld>
            <a:endParaRPr lang="en-US" smtClean="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Title 1"/>
          <p:cNvSpPr>
            <a:spLocks noGrp="1"/>
          </p:cNvSpPr>
          <p:nvPr>
            <p:ph type="title"/>
          </p:nvPr>
        </p:nvSpPr>
        <p:spPr/>
        <p:txBody>
          <a:bodyPr/>
          <a:lstStyle/>
          <a:p>
            <a:r>
              <a:rPr lang="en-US" sz="3200" smtClean="0"/>
              <a:t>Asking the Important Follow-Up Questions (cont’d)</a:t>
            </a:r>
          </a:p>
        </p:txBody>
      </p:sp>
      <p:sp>
        <p:nvSpPr>
          <p:cNvPr id="26626" name="Content Placeholder 2"/>
          <p:cNvSpPr>
            <a:spLocks noGrp="1"/>
          </p:cNvSpPr>
          <p:nvPr>
            <p:ph idx="1"/>
          </p:nvPr>
        </p:nvSpPr>
        <p:spPr/>
        <p:txBody>
          <a:bodyPr/>
          <a:lstStyle/>
          <a:p>
            <a:r>
              <a:rPr lang="en-US" sz="2000" smtClean="0"/>
              <a:t>Frolic/detour, personal comfort, and horseplay</a:t>
            </a:r>
          </a:p>
          <a:p>
            <a:pPr lvl="1"/>
            <a:r>
              <a:rPr lang="en-US" sz="1600" smtClean="0"/>
              <a:t>Find out the purpose of the activity leading to the injury</a:t>
            </a:r>
          </a:p>
          <a:p>
            <a:pPr lvl="1"/>
            <a:r>
              <a:rPr lang="en-US" sz="1600" smtClean="0"/>
              <a:t>Find out what the employer/insured knew of the activity</a:t>
            </a:r>
          </a:p>
          <a:p>
            <a:pPr lvl="1"/>
            <a:r>
              <a:rPr lang="en-US" sz="1600" smtClean="0"/>
              <a:t>Find out from the employer/insured if the injured worker or other employees had previously engaged in the activity</a:t>
            </a:r>
          </a:p>
          <a:p>
            <a:pPr lvl="1"/>
            <a:r>
              <a:rPr lang="en-US" sz="1600" smtClean="0"/>
              <a:t>What steps the employer took to actively prohibit or encourage the activity</a:t>
            </a:r>
          </a:p>
          <a:p>
            <a:pPr lvl="1">
              <a:buFont typeface="Wingdings" pitchFamily="2" charset="2"/>
              <a:buNone/>
            </a:pPr>
            <a:endParaRPr lang="en-US" sz="1600" smtClean="0"/>
          </a:p>
          <a:p>
            <a:pPr lvl="1"/>
            <a:endParaRPr lang="en-US" sz="1600" smtClean="0"/>
          </a:p>
          <a:p>
            <a:pPr lvl="1"/>
            <a:endParaRPr lang="en-US" sz="1600" smtClean="0"/>
          </a:p>
        </p:txBody>
      </p:sp>
      <p:sp>
        <p:nvSpPr>
          <p:cNvPr id="26627" name="Slide Number Placeholder 3"/>
          <p:cNvSpPr>
            <a:spLocks noGrp="1"/>
          </p:cNvSpPr>
          <p:nvPr>
            <p:ph type="sldNum" sz="quarter" idx="11"/>
          </p:nvPr>
        </p:nvSpPr>
        <p:spPr>
          <a:noFill/>
          <a:ln>
            <a:miter lim="800000"/>
            <a:headEnd/>
            <a:tailEnd/>
          </a:ln>
        </p:spPr>
        <p:txBody>
          <a:bodyPr/>
          <a:lstStyle/>
          <a:p>
            <a:fld id="{4058B5FA-4016-4A17-8ECC-85B3EE804953}" type="slidenum">
              <a:rPr lang="en-US" smtClean="0"/>
              <a:pPr/>
              <a:t>14</a:t>
            </a:fld>
            <a:endParaRPr lang="en-US" smtClean="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Title 1"/>
          <p:cNvSpPr>
            <a:spLocks noGrp="1"/>
          </p:cNvSpPr>
          <p:nvPr>
            <p:ph type="title"/>
          </p:nvPr>
        </p:nvSpPr>
        <p:spPr>
          <a:xfrm>
            <a:off x="533400" y="457200"/>
            <a:ext cx="8153400" cy="1219200"/>
          </a:xfrm>
        </p:spPr>
        <p:txBody>
          <a:bodyPr/>
          <a:lstStyle/>
          <a:p>
            <a:r>
              <a:rPr lang="en-US" sz="3200" smtClean="0"/>
              <a:t>Asking the Important Follow-Up Questions (cont’d)</a:t>
            </a:r>
          </a:p>
        </p:txBody>
      </p:sp>
      <p:sp>
        <p:nvSpPr>
          <p:cNvPr id="27650" name="Content Placeholder 2"/>
          <p:cNvSpPr>
            <a:spLocks noGrp="1"/>
          </p:cNvSpPr>
          <p:nvPr>
            <p:ph idx="1"/>
          </p:nvPr>
        </p:nvSpPr>
        <p:spPr/>
        <p:txBody>
          <a:bodyPr/>
          <a:lstStyle/>
          <a:p>
            <a:r>
              <a:rPr lang="en-US" sz="2000" smtClean="0"/>
              <a:t>Intoxication</a:t>
            </a:r>
            <a:endParaRPr lang="en-US" sz="1800" smtClean="0"/>
          </a:p>
          <a:p>
            <a:pPr lvl="1"/>
            <a:r>
              <a:rPr lang="en-US" sz="1400" smtClean="0"/>
              <a:t>Must establish:</a:t>
            </a:r>
          </a:p>
          <a:p>
            <a:pPr lvl="2"/>
            <a:r>
              <a:rPr lang="en-US" sz="1200" smtClean="0"/>
              <a:t>(1) Injured worker was intoxicated; and</a:t>
            </a:r>
          </a:p>
          <a:p>
            <a:pPr lvl="2"/>
            <a:r>
              <a:rPr lang="en-US" sz="1200" smtClean="0"/>
              <a:t>(2) Intoxication was the proximate cause of the accident</a:t>
            </a:r>
          </a:p>
          <a:p>
            <a:pPr lvl="1"/>
            <a:r>
              <a:rPr lang="en-US" sz="1400" smtClean="0"/>
              <a:t>Obtain drug test results where possible</a:t>
            </a:r>
          </a:p>
          <a:p>
            <a:pPr lvl="1"/>
            <a:r>
              <a:rPr lang="en-US" sz="1400" smtClean="0"/>
              <a:t>Will need to obtain an expert report confirming that injured worker was intoxicated</a:t>
            </a:r>
          </a:p>
          <a:p>
            <a:pPr lvl="1"/>
            <a:r>
              <a:rPr lang="en-US" sz="1400" smtClean="0"/>
              <a:t>Question witnesses regarding injured worker’s behavior on the date of injury</a:t>
            </a:r>
          </a:p>
          <a:p>
            <a:pPr lvl="2"/>
            <a:r>
              <a:rPr lang="en-US" sz="1200" smtClean="0"/>
              <a:t>Slurred speech?</a:t>
            </a:r>
          </a:p>
          <a:p>
            <a:pPr lvl="2"/>
            <a:r>
              <a:rPr lang="en-US" sz="1200" smtClean="0"/>
              <a:t>Bloodshot and watery eyes?</a:t>
            </a:r>
          </a:p>
          <a:p>
            <a:pPr lvl="2"/>
            <a:r>
              <a:rPr lang="en-US" sz="1200" smtClean="0"/>
              <a:t>Smell of alcohol?</a:t>
            </a:r>
          </a:p>
          <a:p>
            <a:pPr lvl="2"/>
            <a:r>
              <a:rPr lang="en-US" sz="1200" smtClean="0"/>
              <a:t>Abnormal behavior?</a:t>
            </a:r>
          </a:p>
          <a:p>
            <a:pPr lvl="2"/>
            <a:r>
              <a:rPr lang="en-US" sz="1200" smtClean="0"/>
              <a:t>Anyone notice difficulty in performing activities? </a:t>
            </a:r>
          </a:p>
        </p:txBody>
      </p:sp>
      <p:sp>
        <p:nvSpPr>
          <p:cNvPr id="27651" name="Slide Number Placeholder 3"/>
          <p:cNvSpPr>
            <a:spLocks noGrp="1"/>
          </p:cNvSpPr>
          <p:nvPr>
            <p:ph type="sldNum" sz="quarter" idx="11"/>
          </p:nvPr>
        </p:nvSpPr>
        <p:spPr>
          <a:noFill/>
          <a:ln>
            <a:miter lim="800000"/>
            <a:headEnd/>
            <a:tailEnd/>
          </a:ln>
        </p:spPr>
        <p:txBody>
          <a:bodyPr/>
          <a:lstStyle/>
          <a:p>
            <a:fld id="{215726A1-F058-4FF3-BFBB-6CAD132F68C0}" type="slidenum">
              <a:rPr lang="en-US" smtClean="0"/>
              <a:pPr/>
              <a:t>15</a:t>
            </a:fld>
            <a:endParaRPr lang="en-US" smtClean="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Title 1"/>
          <p:cNvSpPr>
            <a:spLocks noGrp="1"/>
          </p:cNvSpPr>
          <p:nvPr>
            <p:ph type="title" idx="4294967295"/>
          </p:nvPr>
        </p:nvSpPr>
        <p:spPr>
          <a:xfrm>
            <a:off x="533400" y="457200"/>
            <a:ext cx="8153400" cy="1219200"/>
          </a:xfrm>
        </p:spPr>
        <p:txBody>
          <a:bodyPr/>
          <a:lstStyle/>
          <a:p>
            <a:r>
              <a:rPr lang="en-US" sz="3200" smtClean="0"/>
              <a:t>Asking the Important Follow-Up Questions (cont’d)</a:t>
            </a:r>
          </a:p>
        </p:txBody>
      </p:sp>
      <p:sp>
        <p:nvSpPr>
          <p:cNvPr id="36867" name="Content Placeholder 2"/>
          <p:cNvSpPr>
            <a:spLocks noGrp="1"/>
          </p:cNvSpPr>
          <p:nvPr>
            <p:ph idx="4294967295"/>
          </p:nvPr>
        </p:nvSpPr>
        <p:spPr/>
        <p:txBody>
          <a:bodyPr/>
          <a:lstStyle/>
          <a:p>
            <a:r>
              <a:rPr lang="en-US" sz="2000" dirty="0" smtClean="0"/>
              <a:t>Violation of safety rules, failure to use safety appliance, and self-inflicted injuries</a:t>
            </a:r>
            <a:endParaRPr lang="en-US" sz="1800" dirty="0" smtClean="0"/>
          </a:p>
          <a:p>
            <a:pPr lvl="1"/>
            <a:r>
              <a:rPr lang="en-US" sz="1400" dirty="0" smtClean="0"/>
              <a:t>Hearing Members focus on the “knowing” requirement, mere inadvertence will not be sufficient</a:t>
            </a:r>
          </a:p>
          <a:p>
            <a:pPr lvl="1"/>
            <a:r>
              <a:rPr lang="en-US" sz="1400" dirty="0" smtClean="0"/>
              <a:t>Question the employer regarding the rules and safety appliances: How were the rules conveyed? In writing? Where posted? Employee signature? Was the employee trained regarding the use of the safety appliance? When? How?   </a:t>
            </a:r>
          </a:p>
          <a:p>
            <a:pPr lvl="1"/>
            <a:r>
              <a:rPr lang="en-US" sz="1400" dirty="0" smtClean="0"/>
              <a:t>Question the employee about the rules: How were they made aware of the rule? Whether they were aware of the rule at the time of the injury? What they were doing at the time of the injury, i.e., talking to a co-worker, any distractions, running late for work, etc.</a:t>
            </a:r>
          </a:p>
          <a:p>
            <a:pPr lvl="1"/>
            <a:r>
              <a:rPr lang="en-US" sz="1400" dirty="0" smtClean="0"/>
              <a:t>Ask the employer about any prior problems with the safety rule or safety appliance with the injured worker or other employees? If prior problems, when did the employer become aware and what did they do about it? Verbal warning, safety meetings, issued a safety memo, etc.?</a:t>
            </a:r>
          </a:p>
          <a:p>
            <a:pPr lvl="1"/>
            <a:r>
              <a:rPr lang="en-US" sz="1400" b="1" dirty="0" smtClean="0"/>
              <a:t>Note</a:t>
            </a:r>
            <a:r>
              <a:rPr lang="en-US" sz="1400" dirty="0" smtClean="0"/>
              <a:t>: Make sure to secure any relevant documents</a:t>
            </a:r>
          </a:p>
        </p:txBody>
      </p:sp>
      <p:sp>
        <p:nvSpPr>
          <p:cNvPr id="5" name="Slide Number Placeholder 3"/>
          <p:cNvSpPr>
            <a:spLocks noGrp="1"/>
          </p:cNvSpPr>
          <p:nvPr>
            <p:ph type="sldNum" sz="quarter" idx="11"/>
          </p:nvPr>
        </p:nvSpPr>
        <p:spPr>
          <a:xfrm>
            <a:off x="4495800" y="6248400"/>
            <a:ext cx="2133600" cy="457200"/>
          </a:xfrm>
          <a:noFill/>
          <a:ln>
            <a:miter lim="800000"/>
            <a:headEnd/>
            <a:tailEnd/>
          </a:ln>
        </p:spPr>
        <p:txBody>
          <a:bodyPr/>
          <a:lstStyle/>
          <a:p>
            <a:fld id="{D9C0F056-62F9-4B21-81E4-92E86525B233}" type="slidenum">
              <a:rPr lang="en-US" smtClean="0"/>
              <a:pPr/>
              <a:t>16</a:t>
            </a:fld>
            <a:endParaRPr lang="en-US" dirty="0" smtClean="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Title 1"/>
          <p:cNvSpPr>
            <a:spLocks noGrp="1"/>
          </p:cNvSpPr>
          <p:nvPr>
            <p:ph type="title"/>
          </p:nvPr>
        </p:nvSpPr>
        <p:spPr/>
        <p:txBody>
          <a:bodyPr/>
          <a:lstStyle/>
          <a:p>
            <a:r>
              <a:rPr lang="en-US" sz="3200" smtClean="0"/>
              <a:t>Other Investigation Strategies</a:t>
            </a:r>
          </a:p>
        </p:txBody>
      </p:sp>
      <p:sp>
        <p:nvSpPr>
          <p:cNvPr id="28674" name="Content Placeholder 2"/>
          <p:cNvSpPr>
            <a:spLocks noGrp="1"/>
          </p:cNvSpPr>
          <p:nvPr>
            <p:ph idx="1"/>
          </p:nvPr>
        </p:nvSpPr>
        <p:spPr/>
        <p:txBody>
          <a:bodyPr/>
          <a:lstStyle/>
          <a:p>
            <a:r>
              <a:rPr lang="en-US" sz="2000" smtClean="0"/>
              <a:t>ISO</a:t>
            </a:r>
          </a:p>
          <a:p>
            <a:r>
              <a:rPr lang="en-US" sz="2000" smtClean="0"/>
              <a:t>Medical provider canvass</a:t>
            </a:r>
          </a:p>
          <a:p>
            <a:r>
              <a:rPr lang="en-US" sz="2000" smtClean="0"/>
              <a:t>Social media search</a:t>
            </a:r>
          </a:p>
          <a:p>
            <a:r>
              <a:rPr lang="en-US" sz="2000" smtClean="0"/>
              <a:t>Surveillance</a:t>
            </a:r>
          </a:p>
          <a:p>
            <a:pPr lvl="1"/>
            <a:r>
              <a:rPr lang="en-US" sz="1800" smtClean="0"/>
              <a:t>Of the injured worker after the injury</a:t>
            </a:r>
          </a:p>
          <a:p>
            <a:pPr lvl="1"/>
            <a:r>
              <a:rPr lang="en-US" sz="1800" smtClean="0"/>
              <a:t>But, also ask whether the employer had any of the premises or location where injury occurred?</a:t>
            </a:r>
          </a:p>
          <a:p>
            <a:r>
              <a:rPr lang="en-US" sz="2000" smtClean="0"/>
              <a:t>Personnel file</a:t>
            </a:r>
          </a:p>
          <a:p>
            <a:r>
              <a:rPr lang="en-US" sz="2000" smtClean="0"/>
              <a:t>Discovery</a:t>
            </a:r>
            <a:endParaRPr lang="en-US" sz="1800" smtClean="0"/>
          </a:p>
        </p:txBody>
      </p:sp>
      <p:sp>
        <p:nvSpPr>
          <p:cNvPr id="28675" name="Slide Number Placeholder 3"/>
          <p:cNvSpPr>
            <a:spLocks noGrp="1"/>
          </p:cNvSpPr>
          <p:nvPr>
            <p:ph type="sldNum" sz="quarter" idx="11"/>
          </p:nvPr>
        </p:nvSpPr>
        <p:spPr>
          <a:noFill/>
          <a:ln>
            <a:miter lim="800000"/>
            <a:headEnd/>
            <a:tailEnd/>
          </a:ln>
        </p:spPr>
        <p:txBody>
          <a:bodyPr/>
          <a:lstStyle/>
          <a:p>
            <a:fld id="{D5CAFC69-F582-4910-B200-ECA2160127F3}" type="slidenum">
              <a:rPr lang="en-US" smtClean="0"/>
              <a:pPr/>
              <a:t>17</a:t>
            </a:fld>
            <a:endParaRPr lang="en-US" smtClean="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Title 1"/>
          <p:cNvSpPr>
            <a:spLocks noGrp="1"/>
          </p:cNvSpPr>
          <p:nvPr>
            <p:ph type="title" idx="4294967295"/>
          </p:nvPr>
        </p:nvSpPr>
        <p:spPr/>
        <p:txBody>
          <a:bodyPr/>
          <a:lstStyle/>
          <a:p>
            <a:r>
              <a:rPr lang="en-US" sz="3200" smtClean="0"/>
              <a:t>Subrogation Investigation</a:t>
            </a:r>
          </a:p>
        </p:txBody>
      </p:sp>
      <p:sp>
        <p:nvSpPr>
          <p:cNvPr id="37891" name="Content Placeholder 2"/>
          <p:cNvSpPr>
            <a:spLocks noGrp="1"/>
          </p:cNvSpPr>
          <p:nvPr>
            <p:ph idx="4294967295"/>
          </p:nvPr>
        </p:nvSpPr>
        <p:spPr/>
        <p:txBody>
          <a:bodyPr/>
          <a:lstStyle/>
          <a:p>
            <a:r>
              <a:rPr lang="en-US" sz="2000" smtClean="0"/>
              <a:t>Potential third-party involvement</a:t>
            </a:r>
          </a:p>
          <a:p>
            <a:pPr lvl="1"/>
            <a:r>
              <a:rPr lang="en-US" sz="1600" smtClean="0"/>
              <a:t>Unsafe Place</a:t>
            </a:r>
          </a:p>
          <a:p>
            <a:pPr lvl="1"/>
            <a:r>
              <a:rPr lang="en-US" sz="1600" smtClean="0"/>
              <a:t>Unsafe Procedure</a:t>
            </a:r>
          </a:p>
          <a:p>
            <a:pPr lvl="1"/>
            <a:r>
              <a:rPr lang="en-US" sz="1600" smtClean="0"/>
              <a:t>Unsafe Machinery/Equipment</a:t>
            </a:r>
          </a:p>
        </p:txBody>
      </p:sp>
      <p:sp>
        <p:nvSpPr>
          <p:cNvPr id="5" name="Slide Number Placeholder 3"/>
          <p:cNvSpPr>
            <a:spLocks noGrp="1"/>
          </p:cNvSpPr>
          <p:nvPr>
            <p:ph type="sldNum" sz="quarter" idx="11"/>
          </p:nvPr>
        </p:nvSpPr>
        <p:spPr>
          <a:xfrm>
            <a:off x="4495800" y="6248400"/>
            <a:ext cx="2133600" cy="457200"/>
          </a:xfrm>
          <a:noFill/>
          <a:ln>
            <a:miter lim="800000"/>
            <a:headEnd/>
            <a:tailEnd/>
          </a:ln>
        </p:spPr>
        <p:txBody>
          <a:bodyPr/>
          <a:lstStyle/>
          <a:p>
            <a:fld id="{D9C0F056-62F9-4B21-81E4-92E86525B233}" type="slidenum">
              <a:rPr lang="en-US" smtClean="0"/>
              <a:pPr/>
              <a:t>18</a:t>
            </a:fld>
            <a:endParaRPr lang="en-US" dirty="0" smtClean="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Title 1"/>
          <p:cNvSpPr>
            <a:spLocks noGrp="1"/>
          </p:cNvSpPr>
          <p:nvPr>
            <p:ph type="title"/>
          </p:nvPr>
        </p:nvSpPr>
        <p:spPr/>
        <p:txBody>
          <a:bodyPr/>
          <a:lstStyle/>
          <a:p>
            <a:r>
              <a:rPr lang="en-US" sz="3200" smtClean="0"/>
              <a:t>Subrogation Investigation</a:t>
            </a:r>
          </a:p>
        </p:txBody>
      </p:sp>
      <p:sp>
        <p:nvSpPr>
          <p:cNvPr id="29698" name="Content Placeholder 2"/>
          <p:cNvSpPr>
            <a:spLocks noGrp="1"/>
          </p:cNvSpPr>
          <p:nvPr>
            <p:ph idx="1"/>
          </p:nvPr>
        </p:nvSpPr>
        <p:spPr/>
        <p:txBody>
          <a:bodyPr/>
          <a:lstStyle/>
          <a:p>
            <a:r>
              <a:rPr lang="en-US" sz="2000" smtClean="0"/>
              <a:t>Types of cases</a:t>
            </a:r>
          </a:p>
          <a:p>
            <a:pPr lvl="1"/>
            <a:r>
              <a:rPr lang="en-US" sz="1600" smtClean="0"/>
              <a:t>Auto</a:t>
            </a:r>
          </a:p>
          <a:p>
            <a:pPr lvl="1"/>
            <a:r>
              <a:rPr lang="en-US" sz="1600" smtClean="0"/>
              <a:t>Construction</a:t>
            </a:r>
          </a:p>
          <a:p>
            <a:pPr lvl="1"/>
            <a:r>
              <a:rPr lang="en-US" sz="1600" smtClean="0"/>
              <a:t>Products</a:t>
            </a:r>
          </a:p>
          <a:p>
            <a:pPr lvl="1"/>
            <a:r>
              <a:rPr lang="en-US" sz="1600" smtClean="0"/>
              <a:t>Medical Malpractice</a:t>
            </a:r>
          </a:p>
          <a:p>
            <a:pPr lvl="1">
              <a:buFont typeface="Wingdings" pitchFamily="2" charset="2"/>
              <a:buNone/>
            </a:pPr>
            <a:endParaRPr lang="en-US" sz="1600" smtClean="0"/>
          </a:p>
        </p:txBody>
      </p:sp>
      <p:sp>
        <p:nvSpPr>
          <p:cNvPr id="29699" name="Slide Number Placeholder 3"/>
          <p:cNvSpPr>
            <a:spLocks noGrp="1"/>
          </p:cNvSpPr>
          <p:nvPr>
            <p:ph type="sldNum" sz="quarter" idx="11"/>
          </p:nvPr>
        </p:nvSpPr>
        <p:spPr>
          <a:noFill/>
          <a:ln>
            <a:miter lim="800000"/>
            <a:headEnd/>
            <a:tailEnd/>
          </a:ln>
        </p:spPr>
        <p:txBody>
          <a:bodyPr/>
          <a:lstStyle/>
          <a:p>
            <a:fld id="{D9C0F056-62F9-4B21-81E4-92E86525B233}" type="slidenum">
              <a:rPr lang="en-US" smtClean="0"/>
              <a:pPr/>
              <a:t>19</a:t>
            </a:fld>
            <a:endParaRPr lang="en-US" dirty="0" smtClean="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762000" y="381000"/>
            <a:ext cx="7853036" cy="990600"/>
          </a:xfrm>
          <a:noFill/>
        </p:spPr>
        <p:txBody>
          <a:bodyPr>
            <a:normAutofit/>
          </a:bodyPr>
          <a:lstStyle/>
          <a:p>
            <a:pPr defTabSz="914400"/>
            <a:r>
              <a:rPr lang="en-US" sz="4000" dirty="0">
                <a:solidFill>
                  <a:prstClr val="black"/>
                </a:solidFill>
                <a:latin typeface="+mn-lt"/>
                <a:ea typeface="+mn-ea"/>
                <a:cs typeface="+mn-cs"/>
              </a:rPr>
              <a:t>Disclaimer</a:t>
            </a:r>
          </a:p>
        </p:txBody>
      </p:sp>
      <p:sp>
        <p:nvSpPr>
          <p:cNvPr id="4" name="Content Placeholder 1"/>
          <p:cNvSpPr>
            <a:spLocks noGrp="1"/>
          </p:cNvSpPr>
          <p:nvPr>
            <p:ph idx="1"/>
          </p:nvPr>
        </p:nvSpPr>
        <p:spPr>
          <a:xfrm>
            <a:off x="457200" y="1295400"/>
            <a:ext cx="7315200" cy="4409234"/>
          </a:xfrm>
          <a:noFill/>
        </p:spPr>
        <p:txBody>
          <a:bodyPr wrap="square" numCol="1" anchor="t" anchorCtr="0" compatLnSpc="1">
            <a:prstTxWarp prst="textNoShape">
              <a:avLst/>
            </a:prstTxWarp>
            <a:noAutofit/>
          </a:bodyPr>
          <a:lstStyle/>
          <a:p>
            <a:pPr marL="457200" indent="-457200"/>
            <a:r>
              <a:rPr lang="en-US" altLang="en-US" sz="1600" b="1" dirty="0" smtClean="0"/>
              <a:t>The </a:t>
            </a:r>
            <a:r>
              <a:rPr lang="en-US" altLang="en-US" sz="1600" b="1" dirty="0"/>
              <a:t>content of this </a:t>
            </a:r>
            <a:r>
              <a:rPr lang="en-US" altLang="en-US" sz="1600" b="1" dirty="0" smtClean="0"/>
              <a:t>presentation </a:t>
            </a:r>
            <a:r>
              <a:rPr lang="en-US" altLang="en-US" sz="1600" b="1" dirty="0"/>
              <a:t>has been prepared by Bryce Downey &amp; Lenkov LLC for informational purposes </a:t>
            </a:r>
            <a:endParaRPr lang="en-US" altLang="en-US" sz="1600" b="1" dirty="0" smtClean="0"/>
          </a:p>
          <a:p>
            <a:pPr marL="457200" indent="-457200"/>
            <a:r>
              <a:rPr lang="en-US" altLang="en-US" sz="1600" b="1" dirty="0" smtClean="0"/>
              <a:t>This </a:t>
            </a:r>
            <a:r>
              <a:rPr lang="en-US" altLang="en-US" sz="1600" b="1" dirty="0"/>
              <a:t>information is not intended to create, and receipt of it does not constitute, a lawyer-client </a:t>
            </a:r>
            <a:r>
              <a:rPr lang="en-US" altLang="en-US" sz="1600" b="1" dirty="0" smtClean="0"/>
              <a:t>relationship</a:t>
            </a:r>
          </a:p>
          <a:p>
            <a:pPr marL="457200" indent="-457200"/>
            <a:r>
              <a:rPr lang="en-US" altLang="en-US" sz="1600" b="1" dirty="0" smtClean="0"/>
              <a:t>You </a:t>
            </a:r>
            <a:r>
              <a:rPr lang="en-US" altLang="en-US" sz="1600" b="1" dirty="0"/>
              <a:t>should not act upon this information without seeking advice from a lawyer licensed in your own </a:t>
            </a:r>
            <a:r>
              <a:rPr lang="en-US" altLang="en-US" sz="1600" b="1" dirty="0" smtClean="0"/>
              <a:t>state</a:t>
            </a:r>
          </a:p>
          <a:p>
            <a:pPr marL="457200" indent="-457200"/>
            <a:r>
              <a:rPr lang="en-US" altLang="en-US" sz="1600" b="1" dirty="0" smtClean="0"/>
              <a:t>In </a:t>
            </a:r>
            <a:r>
              <a:rPr lang="en-US" altLang="en-US" sz="1600" b="1" dirty="0"/>
              <a:t>considering prior results, please be aware that:</a:t>
            </a:r>
          </a:p>
          <a:p>
            <a:pPr marL="722376" lvl="2" indent="-457200">
              <a:buClr>
                <a:schemeClr val="accent3"/>
              </a:buClr>
              <a:buFont typeface="Georgia"/>
              <a:buChar char="•"/>
            </a:pPr>
            <a:r>
              <a:rPr lang="en-US" altLang="en-US" sz="1400" b="1" dirty="0">
                <a:solidFill>
                  <a:schemeClr val="tx1"/>
                </a:solidFill>
              </a:rPr>
              <a:t>Each matter is unique</a:t>
            </a:r>
          </a:p>
          <a:p>
            <a:pPr marL="722376" lvl="2" indent="-457200">
              <a:buClr>
                <a:schemeClr val="accent3"/>
              </a:buClr>
              <a:buFont typeface="Georgia"/>
              <a:buChar char="•"/>
            </a:pPr>
            <a:r>
              <a:rPr lang="en-US" altLang="en-US" sz="1400" b="1" dirty="0">
                <a:solidFill>
                  <a:schemeClr val="tx1"/>
                </a:solidFill>
              </a:rPr>
              <a:t>You should not rely on prior results related to past performance to predict success or results in future matters, which will differ from other cases on the facts and in some cases on the law</a:t>
            </a:r>
          </a:p>
          <a:p>
            <a:pPr marL="457200" indent="-457200"/>
            <a:r>
              <a:rPr lang="en-US" altLang="en-US" sz="1600" b="1" dirty="0" smtClean="0"/>
              <a:t>Please do not send or disclose to our firm confidential information or sensitive materials without our consent</a:t>
            </a:r>
          </a:p>
          <a:p>
            <a:pPr marL="0" indent="0">
              <a:buNone/>
            </a:pPr>
            <a:endParaRPr lang="en-US" altLang="en-US" sz="1200" b="1" dirty="0"/>
          </a:p>
        </p:txBody>
      </p:sp>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760029" y="5761733"/>
            <a:ext cx="2133600" cy="949452"/>
          </a:xfrm>
          <a:prstGeom prst="rect">
            <a:avLst/>
          </a:prstGeom>
        </p:spPr>
      </p:pic>
      <p:sp>
        <p:nvSpPr>
          <p:cNvPr id="9" name="Slide Number Placeholder 4"/>
          <p:cNvSpPr>
            <a:spLocks noGrp="1"/>
          </p:cNvSpPr>
          <p:nvPr>
            <p:ph type="sldNum" sz="quarter" idx="11"/>
          </p:nvPr>
        </p:nvSpPr>
        <p:spPr>
          <a:xfrm>
            <a:off x="4495800" y="6248400"/>
            <a:ext cx="2133600" cy="457200"/>
          </a:xfrm>
          <a:noFill/>
          <a:ln>
            <a:miter lim="800000"/>
            <a:headEnd/>
            <a:tailEnd/>
          </a:ln>
        </p:spPr>
        <p:txBody>
          <a:bodyPr/>
          <a:lstStyle/>
          <a:p>
            <a:fld id="{253D1AE9-5F5F-4C1B-9604-15B7D5387776}" type="slidenum">
              <a:rPr lang="en-US" smtClean="0"/>
              <a:pPr/>
              <a:t>2</a:t>
            </a:fld>
            <a:endParaRPr lang="en-US" dirty="0" smtClean="0"/>
          </a:p>
        </p:txBody>
      </p:sp>
    </p:spTree>
    <p:extLst>
      <p:ext uri="{BB962C8B-B14F-4D97-AF65-F5344CB8AC3E}">
        <p14:creationId xmlns:p14="http://schemas.microsoft.com/office/powerpoint/2010/main" val="80303734"/>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Title 1"/>
          <p:cNvSpPr>
            <a:spLocks noGrp="1"/>
          </p:cNvSpPr>
          <p:nvPr>
            <p:ph type="title"/>
          </p:nvPr>
        </p:nvSpPr>
        <p:spPr/>
        <p:txBody>
          <a:bodyPr/>
          <a:lstStyle/>
          <a:p>
            <a:r>
              <a:rPr lang="en-US" sz="3200" smtClean="0"/>
              <a:t>Subrogation Investigation</a:t>
            </a:r>
          </a:p>
        </p:txBody>
      </p:sp>
      <p:sp>
        <p:nvSpPr>
          <p:cNvPr id="30722" name="Content Placeholder 2"/>
          <p:cNvSpPr>
            <a:spLocks noGrp="1"/>
          </p:cNvSpPr>
          <p:nvPr>
            <p:ph idx="1"/>
          </p:nvPr>
        </p:nvSpPr>
        <p:spPr/>
        <p:txBody>
          <a:bodyPr/>
          <a:lstStyle/>
          <a:p>
            <a:r>
              <a:rPr lang="en-US" sz="2000" smtClean="0"/>
              <a:t>Methods</a:t>
            </a:r>
          </a:p>
          <a:p>
            <a:pPr lvl="1"/>
            <a:r>
              <a:rPr lang="en-US" sz="1600" smtClean="0"/>
              <a:t>Photos</a:t>
            </a:r>
          </a:p>
          <a:p>
            <a:pPr lvl="1"/>
            <a:r>
              <a:rPr lang="en-US" sz="1600" smtClean="0"/>
              <a:t>Statements</a:t>
            </a:r>
          </a:p>
          <a:p>
            <a:pPr lvl="2"/>
            <a:r>
              <a:rPr lang="en-US" sz="1200" smtClean="0"/>
              <a:t>Plaintiff</a:t>
            </a:r>
          </a:p>
          <a:p>
            <a:pPr lvl="2"/>
            <a:r>
              <a:rPr lang="en-US" sz="1200" smtClean="0"/>
              <a:t>Eyewitnesses</a:t>
            </a:r>
          </a:p>
          <a:p>
            <a:pPr lvl="2"/>
            <a:r>
              <a:rPr lang="en-US" sz="1200" smtClean="0"/>
              <a:t>Supervisors</a:t>
            </a:r>
          </a:p>
          <a:p>
            <a:pPr lvl="2"/>
            <a:r>
              <a:rPr lang="en-US" sz="1200" smtClean="0"/>
              <a:t>Safety Representatives</a:t>
            </a:r>
          </a:p>
          <a:p>
            <a:pPr lvl="2"/>
            <a:r>
              <a:rPr lang="en-US" sz="1200" smtClean="0"/>
              <a:t>Other</a:t>
            </a:r>
          </a:p>
          <a:p>
            <a:pPr lvl="1"/>
            <a:r>
              <a:rPr lang="en-US" sz="1600" smtClean="0"/>
              <a:t>Testing</a:t>
            </a:r>
          </a:p>
          <a:p>
            <a:pPr lvl="2"/>
            <a:r>
              <a:rPr lang="en-US" sz="1200" smtClean="0"/>
              <a:t>Expert retention</a:t>
            </a:r>
          </a:p>
          <a:p>
            <a:pPr lvl="1"/>
            <a:r>
              <a:rPr lang="en-US" sz="1600" smtClean="0"/>
              <a:t>Records</a:t>
            </a:r>
          </a:p>
          <a:p>
            <a:pPr lvl="2"/>
            <a:r>
              <a:rPr lang="en-US" sz="1200" smtClean="0"/>
              <a:t>OSHA reports</a:t>
            </a:r>
          </a:p>
          <a:p>
            <a:pPr lvl="2"/>
            <a:r>
              <a:rPr lang="en-US" sz="1200" smtClean="0"/>
              <a:t>Police reports</a:t>
            </a:r>
          </a:p>
          <a:p>
            <a:pPr lvl="2"/>
            <a:r>
              <a:rPr lang="en-US" sz="1200" smtClean="0"/>
              <a:t>Employer’s purchase, maintenance and repair records</a:t>
            </a:r>
          </a:p>
        </p:txBody>
      </p:sp>
      <p:sp>
        <p:nvSpPr>
          <p:cNvPr id="30723" name="Slide Number Placeholder 3"/>
          <p:cNvSpPr>
            <a:spLocks noGrp="1"/>
          </p:cNvSpPr>
          <p:nvPr>
            <p:ph type="sldNum" sz="quarter" idx="11"/>
          </p:nvPr>
        </p:nvSpPr>
        <p:spPr>
          <a:noFill/>
          <a:ln>
            <a:miter lim="800000"/>
            <a:headEnd/>
            <a:tailEnd/>
          </a:ln>
        </p:spPr>
        <p:txBody>
          <a:bodyPr/>
          <a:lstStyle/>
          <a:p>
            <a:fld id="{2CA91757-6E5A-405D-ADD0-DAF34030C4F3}" type="slidenum">
              <a:rPr lang="en-US" smtClean="0"/>
              <a:pPr/>
              <a:t>20</a:t>
            </a:fld>
            <a:endParaRPr lang="en-US" smtClean="0"/>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Title 1"/>
          <p:cNvSpPr>
            <a:spLocks noGrp="1"/>
          </p:cNvSpPr>
          <p:nvPr>
            <p:ph type="title"/>
          </p:nvPr>
        </p:nvSpPr>
        <p:spPr/>
        <p:txBody>
          <a:bodyPr/>
          <a:lstStyle/>
          <a:p>
            <a:r>
              <a:rPr lang="en-US" sz="3200" smtClean="0"/>
              <a:t>Conclusion</a:t>
            </a:r>
          </a:p>
        </p:txBody>
      </p:sp>
      <p:sp>
        <p:nvSpPr>
          <p:cNvPr id="31746" name="Content Placeholder 2"/>
          <p:cNvSpPr>
            <a:spLocks noGrp="1"/>
          </p:cNvSpPr>
          <p:nvPr>
            <p:ph idx="1"/>
          </p:nvPr>
        </p:nvSpPr>
        <p:spPr/>
        <p:txBody>
          <a:bodyPr/>
          <a:lstStyle/>
          <a:p>
            <a:r>
              <a:rPr lang="en-US" sz="2000" smtClean="0"/>
              <a:t>Investigate early and often</a:t>
            </a:r>
          </a:p>
          <a:p>
            <a:r>
              <a:rPr lang="en-US" sz="2000" smtClean="0"/>
              <a:t>Preservation of evidence is crucial</a:t>
            </a:r>
          </a:p>
          <a:p>
            <a:r>
              <a:rPr lang="en-US" sz="2000" smtClean="0"/>
              <a:t>Documents are key</a:t>
            </a:r>
          </a:p>
          <a:p>
            <a:r>
              <a:rPr lang="en-US" sz="2000" smtClean="0"/>
              <a:t>Memory sometimes fails us</a:t>
            </a:r>
          </a:p>
          <a:p>
            <a:r>
              <a:rPr lang="en-US" sz="2000" smtClean="0"/>
              <a:t>Pay attention to detail</a:t>
            </a:r>
          </a:p>
          <a:p>
            <a:r>
              <a:rPr lang="en-US" sz="2000" smtClean="0"/>
              <a:t>Stay consistent</a:t>
            </a:r>
          </a:p>
          <a:p>
            <a:r>
              <a:rPr lang="en-US" sz="2000" smtClean="0"/>
              <a:t>Spend time</a:t>
            </a:r>
          </a:p>
          <a:p>
            <a:r>
              <a:rPr lang="en-US" sz="2000" smtClean="0"/>
              <a:t>Be thorough</a:t>
            </a:r>
          </a:p>
          <a:p>
            <a:r>
              <a:rPr lang="en-US" sz="2000" smtClean="0"/>
              <a:t>Share information</a:t>
            </a:r>
          </a:p>
        </p:txBody>
      </p:sp>
      <p:sp>
        <p:nvSpPr>
          <p:cNvPr id="31747" name="Slide Number Placeholder 3"/>
          <p:cNvSpPr>
            <a:spLocks noGrp="1"/>
          </p:cNvSpPr>
          <p:nvPr>
            <p:ph type="sldNum" sz="quarter" idx="11"/>
          </p:nvPr>
        </p:nvSpPr>
        <p:spPr>
          <a:noFill/>
          <a:ln>
            <a:miter lim="800000"/>
            <a:headEnd/>
            <a:tailEnd/>
          </a:ln>
        </p:spPr>
        <p:txBody>
          <a:bodyPr/>
          <a:lstStyle/>
          <a:p>
            <a:fld id="{48DF890B-3FFC-4124-90A2-3079DC5ECAEC}" type="slidenum">
              <a:rPr lang="en-US" smtClean="0"/>
              <a:pPr/>
              <a:t>21</a:t>
            </a:fld>
            <a:endParaRPr lang="en-US" dirty="0" smtClean="0"/>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5307330" y="2715830"/>
            <a:ext cx="3200400" cy="2010807"/>
          </a:xfrm>
          <a:prstGeom prst="rect">
            <a:avLst/>
          </a:prstGeom>
          <a:noFill/>
        </p:spPr>
        <p:txBody>
          <a:bodyPr wrap="square" rtlCol="0">
            <a:spAutoFit/>
          </a:bodyPr>
          <a:lstStyle/>
          <a:p>
            <a:pPr fontAlgn="base">
              <a:spcBef>
                <a:spcPct val="0"/>
              </a:spcBef>
              <a:spcAft>
                <a:spcPts val="400"/>
              </a:spcAft>
            </a:pPr>
            <a:r>
              <a:rPr lang="en-US" dirty="0" smtClean="0">
                <a:latin typeface="Arial" pitchFamily="34" charset="0"/>
                <a:cs typeface="Arial" pitchFamily="34" charset="0"/>
              </a:rPr>
              <a:t>11065 </a:t>
            </a:r>
            <a:r>
              <a:rPr lang="en-US" dirty="0">
                <a:latin typeface="Arial" pitchFamily="34" charset="0"/>
                <a:cs typeface="Arial" pitchFamily="34" charset="0"/>
              </a:rPr>
              <a:t>S. Broadway</a:t>
            </a:r>
          </a:p>
          <a:p>
            <a:pPr fontAlgn="base">
              <a:spcBef>
                <a:spcPct val="0"/>
              </a:spcBef>
              <a:spcAft>
                <a:spcPts val="400"/>
              </a:spcAft>
            </a:pPr>
            <a:r>
              <a:rPr lang="en-US" dirty="0">
                <a:latin typeface="Arial" pitchFamily="34" charset="0"/>
                <a:cs typeface="Arial" pitchFamily="34" charset="0"/>
              </a:rPr>
              <a:t>Suite B</a:t>
            </a:r>
          </a:p>
          <a:p>
            <a:pPr fontAlgn="base">
              <a:spcBef>
                <a:spcPct val="0"/>
              </a:spcBef>
              <a:spcAft>
                <a:spcPts val="400"/>
              </a:spcAft>
            </a:pPr>
            <a:r>
              <a:rPr lang="en-US" dirty="0">
                <a:latin typeface="Arial" pitchFamily="34" charset="0"/>
                <a:cs typeface="Arial" pitchFamily="34" charset="0"/>
              </a:rPr>
              <a:t>Crown Point, IN 46307</a:t>
            </a:r>
          </a:p>
          <a:p>
            <a:pPr fontAlgn="base">
              <a:spcBef>
                <a:spcPct val="0"/>
              </a:spcBef>
              <a:spcAft>
                <a:spcPts val="400"/>
              </a:spcAft>
            </a:pPr>
            <a:r>
              <a:rPr lang="en-US" dirty="0">
                <a:latin typeface="Arial" pitchFamily="34" charset="0"/>
                <a:cs typeface="Arial" pitchFamily="34" charset="0"/>
              </a:rPr>
              <a:t>Tel: 219.488.2590</a:t>
            </a:r>
          </a:p>
          <a:p>
            <a:pPr fontAlgn="base">
              <a:spcBef>
                <a:spcPct val="0"/>
              </a:spcBef>
              <a:spcAft>
                <a:spcPts val="400"/>
              </a:spcAft>
            </a:pPr>
            <a:r>
              <a:rPr lang="en-US" dirty="0">
                <a:latin typeface="Arial" pitchFamily="34" charset="0"/>
                <a:cs typeface="Arial" pitchFamily="34" charset="0"/>
              </a:rPr>
              <a:t>Fax: 219.213.2259</a:t>
            </a:r>
          </a:p>
          <a:p>
            <a:pPr fontAlgn="base">
              <a:spcBef>
                <a:spcPct val="0"/>
              </a:spcBef>
              <a:spcAft>
                <a:spcPts val="400"/>
              </a:spcAft>
            </a:pPr>
            <a:endParaRPr lang="en-US" dirty="0">
              <a:latin typeface="Arial" pitchFamily="34" charset="0"/>
              <a:cs typeface="Arial" pitchFamily="34" charset="0"/>
            </a:endParaRPr>
          </a:p>
        </p:txBody>
      </p:sp>
      <p:sp>
        <p:nvSpPr>
          <p:cNvPr id="15" name="TextBox 14"/>
          <p:cNvSpPr txBox="1"/>
          <p:nvPr/>
        </p:nvSpPr>
        <p:spPr>
          <a:xfrm>
            <a:off x="2292158" y="3975210"/>
            <a:ext cx="3200400" cy="974626"/>
          </a:xfrm>
          <a:prstGeom prst="rect">
            <a:avLst/>
          </a:prstGeom>
          <a:noFill/>
        </p:spPr>
        <p:txBody>
          <a:bodyPr wrap="square" rtlCol="0">
            <a:spAutoFit/>
          </a:bodyPr>
          <a:lstStyle/>
          <a:p>
            <a:pPr fontAlgn="base">
              <a:spcBef>
                <a:spcPct val="0"/>
              </a:spcBef>
              <a:spcAft>
                <a:spcPts val="400"/>
              </a:spcAft>
            </a:pPr>
            <a:r>
              <a:rPr lang="en-US" dirty="0" smtClean="0">
                <a:latin typeface="Arial" pitchFamily="34" charset="0"/>
                <a:cs typeface="Arial" pitchFamily="34" charset="0"/>
              </a:rPr>
              <a:t>Kirsten Kaiser </a:t>
            </a:r>
            <a:r>
              <a:rPr lang="en-US" dirty="0" err="1" smtClean="0">
                <a:latin typeface="Arial" pitchFamily="34" charset="0"/>
                <a:cs typeface="Arial" pitchFamily="34" charset="0"/>
              </a:rPr>
              <a:t>Kus</a:t>
            </a:r>
            <a:endParaRPr lang="en-US" dirty="0">
              <a:latin typeface="Arial" pitchFamily="34" charset="0"/>
              <a:cs typeface="Arial" pitchFamily="34" charset="0"/>
            </a:endParaRPr>
          </a:p>
          <a:p>
            <a:r>
              <a:rPr lang="en-US" dirty="0" smtClean="0">
                <a:latin typeface="Arial" pitchFamily="34" charset="0"/>
                <a:cs typeface="Arial" pitchFamily="34" charset="0"/>
              </a:rPr>
              <a:t>(219) </a:t>
            </a:r>
            <a:r>
              <a:rPr lang="en-US" dirty="0">
                <a:latin typeface="Arial" pitchFamily="34" charset="0"/>
                <a:cs typeface="Arial" pitchFamily="34" charset="0"/>
              </a:rPr>
              <a:t>488-2591 kkaiser@bdlfirm.com</a:t>
            </a:r>
          </a:p>
        </p:txBody>
      </p:sp>
      <p:sp>
        <p:nvSpPr>
          <p:cNvPr id="3" name="Title 2"/>
          <p:cNvSpPr>
            <a:spLocks noGrp="1"/>
          </p:cNvSpPr>
          <p:nvPr>
            <p:ph type="title"/>
          </p:nvPr>
        </p:nvSpPr>
        <p:spPr/>
        <p:txBody>
          <a:bodyPr/>
          <a:lstStyle/>
          <a:p>
            <a:r>
              <a:rPr lang="en-US" dirty="0" smtClean="0"/>
              <a:t>Questions &amp; Answers</a:t>
            </a:r>
            <a:endParaRPr lang="en-US" dirty="0"/>
          </a:p>
        </p:txBody>
      </p:sp>
      <p:pic>
        <p:nvPicPr>
          <p:cNvPr id="1126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9763" y="3975210"/>
            <a:ext cx="1536700" cy="16271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126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09600" y="2132394"/>
            <a:ext cx="1566863" cy="16271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3" name="TextBox 12"/>
          <p:cNvSpPr txBox="1"/>
          <p:nvPr/>
        </p:nvSpPr>
        <p:spPr>
          <a:xfrm>
            <a:off x="2324815" y="2129558"/>
            <a:ext cx="3200400" cy="923330"/>
          </a:xfrm>
          <a:prstGeom prst="rect">
            <a:avLst/>
          </a:prstGeom>
          <a:noFill/>
        </p:spPr>
        <p:txBody>
          <a:bodyPr wrap="square" rtlCol="0">
            <a:spAutoFit/>
          </a:bodyPr>
          <a:lstStyle/>
          <a:p>
            <a:pPr fontAlgn="base">
              <a:spcBef>
                <a:spcPct val="0"/>
              </a:spcBef>
              <a:spcAft>
                <a:spcPts val="400"/>
              </a:spcAft>
            </a:pPr>
            <a:r>
              <a:rPr lang="en-US" dirty="0" smtClean="0">
                <a:latin typeface="Arial" pitchFamily="34" charset="0"/>
                <a:cs typeface="Arial" pitchFamily="34" charset="0"/>
              </a:rPr>
              <a:t>Justin Nestor</a:t>
            </a:r>
            <a:r>
              <a:rPr lang="en-US" dirty="0">
                <a:latin typeface="Arial" pitchFamily="34" charset="0"/>
                <a:cs typeface="Arial" pitchFamily="34" charset="0"/>
              </a:rPr>
              <a:t/>
            </a:r>
            <a:br>
              <a:rPr lang="en-US" dirty="0">
                <a:latin typeface="Arial" pitchFamily="34" charset="0"/>
                <a:cs typeface="Arial" pitchFamily="34" charset="0"/>
              </a:rPr>
            </a:br>
            <a:r>
              <a:rPr lang="en-US" dirty="0" smtClean="0">
                <a:latin typeface="Arial" pitchFamily="34" charset="0"/>
                <a:cs typeface="Arial" pitchFamily="34" charset="0"/>
              </a:rPr>
              <a:t>(219) 488-2589</a:t>
            </a:r>
            <a:r>
              <a:rPr lang="en-US" dirty="0">
                <a:latin typeface="Arial" pitchFamily="34" charset="0"/>
                <a:cs typeface="Arial" pitchFamily="34" charset="0"/>
              </a:rPr>
              <a:t/>
            </a:r>
            <a:br>
              <a:rPr lang="en-US" dirty="0">
                <a:latin typeface="Arial" pitchFamily="34" charset="0"/>
                <a:cs typeface="Arial" pitchFamily="34" charset="0"/>
              </a:rPr>
            </a:br>
            <a:r>
              <a:rPr lang="en-US" dirty="0" smtClean="0">
                <a:latin typeface="Arial" pitchFamily="34" charset="0"/>
                <a:cs typeface="Arial" pitchFamily="34" charset="0"/>
              </a:rPr>
              <a:t>jnestor@bdlfirm.com </a:t>
            </a:r>
            <a:endParaRPr lang="en-US" dirty="0">
              <a:latin typeface="Arial" pitchFamily="34" charset="0"/>
              <a:cs typeface="Arial" pitchFamily="34" charset="0"/>
            </a:endParaRPr>
          </a:p>
        </p:txBody>
      </p:sp>
      <p:sp>
        <p:nvSpPr>
          <p:cNvPr id="10" name="TextBox 9"/>
          <p:cNvSpPr txBox="1"/>
          <p:nvPr/>
        </p:nvSpPr>
        <p:spPr>
          <a:xfrm>
            <a:off x="0" y="5835134"/>
            <a:ext cx="9144000" cy="369332"/>
          </a:xfrm>
          <a:prstGeom prst="rect">
            <a:avLst/>
          </a:prstGeom>
          <a:noFill/>
        </p:spPr>
        <p:txBody>
          <a:bodyPr wrap="square" rtlCol="0">
            <a:spAutoFit/>
          </a:bodyPr>
          <a:lstStyle/>
          <a:p>
            <a:pPr algn="ctr"/>
            <a:r>
              <a:rPr lang="en-US" dirty="0"/>
              <a:t>Advertising Material </a:t>
            </a:r>
          </a:p>
        </p:txBody>
      </p:sp>
      <p:sp>
        <p:nvSpPr>
          <p:cNvPr id="11" name="Slide Number Placeholder 4"/>
          <p:cNvSpPr>
            <a:spLocks noGrp="1"/>
          </p:cNvSpPr>
          <p:nvPr>
            <p:ph type="sldNum" sz="quarter" idx="11"/>
          </p:nvPr>
        </p:nvSpPr>
        <p:spPr>
          <a:xfrm>
            <a:off x="4495800" y="6248400"/>
            <a:ext cx="2133600" cy="457200"/>
          </a:xfrm>
          <a:noFill/>
          <a:ln>
            <a:miter lim="800000"/>
            <a:headEnd/>
            <a:tailEnd/>
          </a:ln>
        </p:spPr>
        <p:txBody>
          <a:bodyPr/>
          <a:lstStyle/>
          <a:p>
            <a:fld id="{69457263-423E-482F-AF2E-8FEAEFA7A414}" type="slidenum">
              <a:rPr lang="en-US" smtClean="0"/>
              <a:pPr/>
              <a:t>22</a:t>
            </a:fld>
            <a:endParaRPr lang="en-US" dirty="0" smtClean="0"/>
          </a:p>
        </p:txBody>
      </p:sp>
      <p:pic>
        <p:nvPicPr>
          <p:cNvPr id="12" name="Picture 5"/>
          <p:cNvPicPr>
            <a:picLocks noChangeAspect="1" noChangeArrowheads="1"/>
          </p:cNvPicPr>
          <p:nvPr/>
        </p:nvPicPr>
        <p:blipFill>
          <a:blip r:embed="rId5"/>
          <a:srcRect/>
          <a:stretch>
            <a:fillRect/>
          </a:stretch>
        </p:blipFill>
        <p:spPr bwMode="auto">
          <a:xfrm>
            <a:off x="6477000" y="483638"/>
            <a:ext cx="1828800" cy="1371600"/>
          </a:xfrm>
          <a:prstGeom prst="rect">
            <a:avLst/>
          </a:prstGeom>
          <a:noFill/>
          <a:ln w="9525">
            <a:noFill/>
            <a:miter lim="800000"/>
            <a:headEnd/>
            <a:tailEnd/>
          </a:ln>
        </p:spPr>
      </p:pic>
    </p:spTree>
    <p:extLst>
      <p:ext uri="{BB962C8B-B14F-4D97-AF65-F5344CB8AC3E}">
        <p14:creationId xmlns:p14="http://schemas.microsoft.com/office/powerpoint/2010/main" val="291808456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Recent Webinar</a:t>
            </a:r>
            <a:endParaRPr lang="en-US" dirty="0"/>
          </a:p>
        </p:txBody>
      </p:sp>
      <p:pic>
        <p:nvPicPr>
          <p:cNvPr id="5" name="Content Placeholder 4"/>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981200" y="1905000"/>
            <a:ext cx="5253648" cy="3886200"/>
          </a:xfrm>
        </p:spPr>
      </p:pic>
      <p:sp>
        <p:nvSpPr>
          <p:cNvPr id="4" name="Slide Number Placeholder 3"/>
          <p:cNvSpPr>
            <a:spLocks noGrp="1"/>
          </p:cNvSpPr>
          <p:nvPr>
            <p:ph type="sldNum" sz="quarter" idx="11"/>
          </p:nvPr>
        </p:nvSpPr>
        <p:spPr/>
        <p:txBody>
          <a:bodyPr/>
          <a:lstStyle/>
          <a:p>
            <a:pPr>
              <a:defRPr/>
            </a:pPr>
            <a:fld id="{1FFA951B-EFE0-4B9D-AE1C-76FA21153F17}" type="slidenum">
              <a:rPr lang="en-US" smtClean="0"/>
              <a:pPr>
                <a:defRPr/>
              </a:pPr>
              <a:t>3</a:t>
            </a:fld>
            <a:endParaRPr lang="en-US" dirty="0"/>
          </a:p>
        </p:txBody>
      </p:sp>
    </p:spTree>
    <p:extLst>
      <p:ext uri="{BB962C8B-B14F-4D97-AF65-F5344CB8AC3E}">
        <p14:creationId xmlns:p14="http://schemas.microsoft.com/office/powerpoint/2010/main" val="419035016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Box 14"/>
          <p:cNvSpPr txBox="1"/>
          <p:nvPr/>
        </p:nvSpPr>
        <p:spPr>
          <a:xfrm>
            <a:off x="2292158" y="3975210"/>
            <a:ext cx="3200400" cy="974626"/>
          </a:xfrm>
          <a:prstGeom prst="rect">
            <a:avLst/>
          </a:prstGeom>
          <a:noFill/>
        </p:spPr>
        <p:txBody>
          <a:bodyPr wrap="square" rtlCol="0">
            <a:spAutoFit/>
          </a:bodyPr>
          <a:lstStyle/>
          <a:p>
            <a:pPr fontAlgn="base">
              <a:spcBef>
                <a:spcPct val="0"/>
              </a:spcBef>
              <a:spcAft>
                <a:spcPts val="400"/>
              </a:spcAft>
            </a:pPr>
            <a:r>
              <a:rPr lang="en-US" dirty="0" smtClean="0">
                <a:latin typeface="Arial" pitchFamily="34" charset="0"/>
                <a:cs typeface="Arial" pitchFamily="34" charset="0"/>
              </a:rPr>
              <a:t>Kirsten Kaiser </a:t>
            </a:r>
            <a:r>
              <a:rPr lang="en-US" dirty="0" err="1" smtClean="0">
                <a:latin typeface="Arial" pitchFamily="34" charset="0"/>
                <a:cs typeface="Arial" pitchFamily="34" charset="0"/>
              </a:rPr>
              <a:t>Kus</a:t>
            </a:r>
            <a:endParaRPr lang="en-US" dirty="0">
              <a:latin typeface="Arial" pitchFamily="34" charset="0"/>
              <a:cs typeface="Arial" pitchFamily="34" charset="0"/>
            </a:endParaRPr>
          </a:p>
          <a:p>
            <a:r>
              <a:rPr lang="en-US" dirty="0" smtClean="0">
                <a:latin typeface="Arial" pitchFamily="34" charset="0"/>
                <a:cs typeface="Arial" pitchFamily="34" charset="0"/>
              </a:rPr>
              <a:t>(219) </a:t>
            </a:r>
            <a:r>
              <a:rPr lang="en-US" dirty="0">
                <a:latin typeface="Arial" pitchFamily="34" charset="0"/>
                <a:cs typeface="Arial" pitchFamily="34" charset="0"/>
              </a:rPr>
              <a:t>488-2591 kkaiser@bdlfirm.com</a:t>
            </a:r>
          </a:p>
        </p:txBody>
      </p:sp>
      <p:sp>
        <p:nvSpPr>
          <p:cNvPr id="3" name="Title 2"/>
          <p:cNvSpPr>
            <a:spLocks noGrp="1"/>
          </p:cNvSpPr>
          <p:nvPr>
            <p:ph type="title"/>
          </p:nvPr>
        </p:nvSpPr>
        <p:spPr/>
        <p:txBody>
          <a:bodyPr/>
          <a:lstStyle/>
          <a:p>
            <a:r>
              <a:rPr lang="en-US" dirty="0" smtClean="0"/>
              <a:t>Speakers</a:t>
            </a:r>
            <a:endParaRPr lang="en-US" dirty="0"/>
          </a:p>
        </p:txBody>
      </p:sp>
      <p:pic>
        <p:nvPicPr>
          <p:cNvPr id="1126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9763" y="3975210"/>
            <a:ext cx="1536700" cy="16271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126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09600" y="2132394"/>
            <a:ext cx="1566863" cy="16271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3" name="TextBox 12"/>
          <p:cNvSpPr txBox="1"/>
          <p:nvPr/>
        </p:nvSpPr>
        <p:spPr>
          <a:xfrm>
            <a:off x="2324815" y="2129558"/>
            <a:ext cx="3200400" cy="923330"/>
          </a:xfrm>
          <a:prstGeom prst="rect">
            <a:avLst/>
          </a:prstGeom>
          <a:noFill/>
        </p:spPr>
        <p:txBody>
          <a:bodyPr wrap="square" rtlCol="0">
            <a:spAutoFit/>
          </a:bodyPr>
          <a:lstStyle/>
          <a:p>
            <a:pPr fontAlgn="base">
              <a:spcBef>
                <a:spcPct val="0"/>
              </a:spcBef>
              <a:spcAft>
                <a:spcPts val="400"/>
              </a:spcAft>
            </a:pPr>
            <a:r>
              <a:rPr lang="en-US" dirty="0" smtClean="0">
                <a:latin typeface="Arial" pitchFamily="34" charset="0"/>
                <a:cs typeface="Arial" pitchFamily="34" charset="0"/>
              </a:rPr>
              <a:t>Justin Nestor</a:t>
            </a:r>
            <a:r>
              <a:rPr lang="en-US" dirty="0">
                <a:latin typeface="Arial" pitchFamily="34" charset="0"/>
                <a:cs typeface="Arial" pitchFamily="34" charset="0"/>
              </a:rPr>
              <a:t/>
            </a:r>
            <a:br>
              <a:rPr lang="en-US" dirty="0">
                <a:latin typeface="Arial" pitchFamily="34" charset="0"/>
                <a:cs typeface="Arial" pitchFamily="34" charset="0"/>
              </a:rPr>
            </a:br>
            <a:r>
              <a:rPr lang="en-US" dirty="0" smtClean="0">
                <a:latin typeface="Arial" pitchFamily="34" charset="0"/>
                <a:cs typeface="Arial" pitchFamily="34" charset="0"/>
              </a:rPr>
              <a:t>(219) 488-2589</a:t>
            </a:r>
            <a:r>
              <a:rPr lang="en-US" dirty="0">
                <a:latin typeface="Arial" pitchFamily="34" charset="0"/>
                <a:cs typeface="Arial" pitchFamily="34" charset="0"/>
              </a:rPr>
              <a:t/>
            </a:r>
            <a:br>
              <a:rPr lang="en-US" dirty="0">
                <a:latin typeface="Arial" pitchFamily="34" charset="0"/>
                <a:cs typeface="Arial" pitchFamily="34" charset="0"/>
              </a:rPr>
            </a:br>
            <a:r>
              <a:rPr lang="en-US" dirty="0" smtClean="0">
                <a:latin typeface="Arial" pitchFamily="34" charset="0"/>
                <a:cs typeface="Arial" pitchFamily="34" charset="0"/>
              </a:rPr>
              <a:t>jnestor@bdlfirm.com </a:t>
            </a:r>
            <a:endParaRPr lang="en-US" dirty="0">
              <a:latin typeface="Arial" pitchFamily="34" charset="0"/>
              <a:cs typeface="Arial" pitchFamily="34" charset="0"/>
            </a:endParaRPr>
          </a:p>
        </p:txBody>
      </p:sp>
      <p:sp>
        <p:nvSpPr>
          <p:cNvPr id="10" name="Slide Number Placeholder 4"/>
          <p:cNvSpPr>
            <a:spLocks noGrp="1"/>
          </p:cNvSpPr>
          <p:nvPr>
            <p:ph type="sldNum" sz="quarter" idx="11"/>
          </p:nvPr>
        </p:nvSpPr>
        <p:spPr>
          <a:xfrm>
            <a:off x="4495800" y="6248400"/>
            <a:ext cx="2133600" cy="457200"/>
          </a:xfrm>
          <a:noFill/>
          <a:ln>
            <a:miter lim="800000"/>
            <a:headEnd/>
            <a:tailEnd/>
          </a:ln>
        </p:spPr>
        <p:txBody>
          <a:bodyPr/>
          <a:lstStyle/>
          <a:p>
            <a:fld id="{253D1AE9-5F5F-4C1B-9604-15B7D5387776}" type="slidenum">
              <a:rPr lang="en-US" smtClean="0"/>
              <a:pPr/>
              <a:t>4</a:t>
            </a:fld>
            <a:endParaRPr lang="en-US" dirty="0" smtClean="0"/>
          </a:p>
        </p:txBody>
      </p:sp>
      <p:sp>
        <p:nvSpPr>
          <p:cNvPr id="11" name="TextBox 10"/>
          <p:cNvSpPr txBox="1"/>
          <p:nvPr/>
        </p:nvSpPr>
        <p:spPr>
          <a:xfrm>
            <a:off x="5307330" y="2715830"/>
            <a:ext cx="3200400" cy="2010807"/>
          </a:xfrm>
          <a:prstGeom prst="rect">
            <a:avLst/>
          </a:prstGeom>
          <a:noFill/>
        </p:spPr>
        <p:txBody>
          <a:bodyPr wrap="square" rtlCol="0">
            <a:spAutoFit/>
          </a:bodyPr>
          <a:lstStyle/>
          <a:p>
            <a:pPr fontAlgn="base">
              <a:spcBef>
                <a:spcPct val="0"/>
              </a:spcBef>
              <a:spcAft>
                <a:spcPts val="400"/>
              </a:spcAft>
            </a:pPr>
            <a:r>
              <a:rPr lang="en-US" dirty="0" smtClean="0">
                <a:latin typeface="Arial" pitchFamily="34" charset="0"/>
                <a:cs typeface="Arial" pitchFamily="34" charset="0"/>
              </a:rPr>
              <a:t>11065 </a:t>
            </a:r>
            <a:r>
              <a:rPr lang="en-US" dirty="0">
                <a:latin typeface="Arial" pitchFamily="34" charset="0"/>
                <a:cs typeface="Arial" pitchFamily="34" charset="0"/>
              </a:rPr>
              <a:t>S. Broadway</a:t>
            </a:r>
          </a:p>
          <a:p>
            <a:pPr fontAlgn="base">
              <a:spcBef>
                <a:spcPct val="0"/>
              </a:spcBef>
              <a:spcAft>
                <a:spcPts val="400"/>
              </a:spcAft>
            </a:pPr>
            <a:r>
              <a:rPr lang="en-US" dirty="0">
                <a:latin typeface="Arial" pitchFamily="34" charset="0"/>
                <a:cs typeface="Arial" pitchFamily="34" charset="0"/>
              </a:rPr>
              <a:t>Suite B</a:t>
            </a:r>
          </a:p>
          <a:p>
            <a:pPr fontAlgn="base">
              <a:spcBef>
                <a:spcPct val="0"/>
              </a:spcBef>
              <a:spcAft>
                <a:spcPts val="400"/>
              </a:spcAft>
            </a:pPr>
            <a:r>
              <a:rPr lang="en-US" dirty="0">
                <a:latin typeface="Arial" pitchFamily="34" charset="0"/>
                <a:cs typeface="Arial" pitchFamily="34" charset="0"/>
              </a:rPr>
              <a:t>Crown Point, IN 46307</a:t>
            </a:r>
          </a:p>
          <a:p>
            <a:pPr fontAlgn="base">
              <a:spcBef>
                <a:spcPct val="0"/>
              </a:spcBef>
              <a:spcAft>
                <a:spcPts val="400"/>
              </a:spcAft>
            </a:pPr>
            <a:r>
              <a:rPr lang="en-US" dirty="0">
                <a:latin typeface="Arial" pitchFamily="34" charset="0"/>
                <a:cs typeface="Arial" pitchFamily="34" charset="0"/>
              </a:rPr>
              <a:t>Tel: 219.488.2590</a:t>
            </a:r>
          </a:p>
          <a:p>
            <a:pPr fontAlgn="base">
              <a:spcBef>
                <a:spcPct val="0"/>
              </a:spcBef>
              <a:spcAft>
                <a:spcPts val="400"/>
              </a:spcAft>
            </a:pPr>
            <a:r>
              <a:rPr lang="en-US" dirty="0">
                <a:latin typeface="Arial" pitchFamily="34" charset="0"/>
                <a:cs typeface="Arial" pitchFamily="34" charset="0"/>
              </a:rPr>
              <a:t>Fax: 219.213.2259</a:t>
            </a:r>
          </a:p>
          <a:p>
            <a:pPr fontAlgn="base">
              <a:spcBef>
                <a:spcPct val="0"/>
              </a:spcBef>
              <a:spcAft>
                <a:spcPts val="400"/>
              </a:spcAft>
            </a:pPr>
            <a:endParaRPr lang="en-US" dirty="0">
              <a:latin typeface="Arial" pitchFamily="34" charset="0"/>
              <a:cs typeface="Arial" pitchFamily="34" charset="0"/>
            </a:endParaRPr>
          </a:p>
        </p:txBody>
      </p:sp>
    </p:spTree>
    <p:extLst>
      <p:ext uri="{BB962C8B-B14F-4D97-AF65-F5344CB8AC3E}">
        <p14:creationId xmlns:p14="http://schemas.microsoft.com/office/powerpoint/2010/main" val="153076246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Number Placeholder 4"/>
          <p:cNvSpPr>
            <a:spLocks noGrp="1"/>
          </p:cNvSpPr>
          <p:nvPr>
            <p:ph type="sldNum" sz="quarter" idx="11"/>
          </p:nvPr>
        </p:nvSpPr>
        <p:spPr>
          <a:noFill/>
          <a:ln>
            <a:miter lim="800000"/>
            <a:headEnd/>
            <a:tailEnd/>
          </a:ln>
        </p:spPr>
        <p:txBody>
          <a:bodyPr/>
          <a:lstStyle/>
          <a:p>
            <a:fld id="{253D1AE9-5F5F-4C1B-9604-15B7D5387776}" type="slidenum">
              <a:rPr lang="en-US" smtClean="0"/>
              <a:pPr/>
              <a:t>5</a:t>
            </a:fld>
            <a:endParaRPr lang="en-US" dirty="0" smtClean="0"/>
          </a:p>
        </p:txBody>
      </p:sp>
      <p:sp>
        <p:nvSpPr>
          <p:cNvPr id="18434" name="Rectangle 2"/>
          <p:cNvSpPr>
            <a:spLocks noGrp="1" noChangeArrowheads="1"/>
          </p:cNvSpPr>
          <p:nvPr>
            <p:ph type="title"/>
          </p:nvPr>
        </p:nvSpPr>
        <p:spPr/>
        <p:txBody>
          <a:bodyPr/>
          <a:lstStyle/>
          <a:p>
            <a:pPr eaLnBrk="1" hangingPunct="1"/>
            <a:r>
              <a:rPr lang="en-US" sz="3200" smtClean="0"/>
              <a:t>Requirements for a Compensable Injury</a:t>
            </a:r>
          </a:p>
        </p:txBody>
      </p:sp>
      <p:sp>
        <p:nvSpPr>
          <p:cNvPr id="91139" name="Rectangle 3"/>
          <p:cNvSpPr>
            <a:spLocks noGrp="1" noChangeArrowheads="1"/>
          </p:cNvSpPr>
          <p:nvPr>
            <p:ph type="body" idx="1"/>
          </p:nvPr>
        </p:nvSpPr>
        <p:spPr/>
        <p:txBody>
          <a:bodyPr/>
          <a:lstStyle/>
          <a:p>
            <a:r>
              <a:rPr lang="en-US" sz="2000" dirty="0" smtClean="0"/>
              <a:t>Injury by accident</a:t>
            </a:r>
          </a:p>
          <a:p>
            <a:r>
              <a:rPr lang="en-US" sz="2000" dirty="0" smtClean="0"/>
              <a:t>Arising out of employment</a:t>
            </a:r>
          </a:p>
          <a:p>
            <a:pPr lvl="1">
              <a:buFont typeface="Wingdings" pitchFamily="2" charset="2"/>
              <a:buChar char="q"/>
            </a:pPr>
            <a:r>
              <a:rPr lang="en-US" sz="1600" dirty="0" smtClean="0"/>
              <a:t>An injury arises out of the employment if there is a causal connection between the injury and the performance of some service of the employment</a:t>
            </a:r>
          </a:p>
          <a:p>
            <a:pPr lvl="1">
              <a:buFont typeface="Wingdings" pitchFamily="2" charset="2"/>
              <a:buChar char="q"/>
            </a:pPr>
            <a:r>
              <a:rPr lang="en-US" sz="1600" dirty="0" smtClean="0"/>
              <a:t>There is a causal connection between the injury and the performance of some service of the employment when the accident arises out of a risk which a reasonably prudent person might comprehend as incidental to the employment</a:t>
            </a:r>
          </a:p>
          <a:p>
            <a:r>
              <a:rPr lang="en-US" sz="2000" dirty="0" smtClean="0"/>
              <a:t>During the course and scope of employment</a:t>
            </a:r>
          </a:p>
          <a:p>
            <a:pPr lvl="1"/>
            <a:r>
              <a:rPr lang="en-US" sz="1600" dirty="0" smtClean="0"/>
              <a:t>An injury takes place during the course and scope of employment when it takes place within the period of employment, at a place where the employee might reasonably expect to be, while he was performing the duties of his employment or duties incidental thereto. </a:t>
            </a:r>
            <a:r>
              <a:rPr lang="en-US" sz="1600" i="1" u="sng" dirty="0" smtClean="0"/>
              <a:t>Tom Joyce 7 Up Co. v. Layman</a:t>
            </a:r>
            <a:r>
              <a:rPr lang="en-US" sz="1600" dirty="0" smtClean="0"/>
              <a:t>, 44 N.E.2d 998 (</a:t>
            </a:r>
            <a:r>
              <a:rPr lang="en-US" sz="1600" dirty="0" err="1" smtClean="0"/>
              <a:t>Ind.App</a:t>
            </a:r>
            <a:r>
              <a:rPr lang="en-US" sz="1600" dirty="0" smtClean="0"/>
              <a:t>. 1942).</a:t>
            </a:r>
          </a:p>
        </p:txBody>
      </p:sp>
    </p:spTree>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Title 1"/>
          <p:cNvSpPr>
            <a:spLocks noGrp="1"/>
          </p:cNvSpPr>
          <p:nvPr>
            <p:ph type="title"/>
          </p:nvPr>
        </p:nvSpPr>
        <p:spPr/>
        <p:txBody>
          <a:bodyPr/>
          <a:lstStyle/>
          <a:p>
            <a:r>
              <a:rPr lang="en-US" sz="3200" smtClean="0"/>
              <a:t>Defenses to Compensability</a:t>
            </a:r>
          </a:p>
        </p:txBody>
      </p:sp>
      <p:sp>
        <p:nvSpPr>
          <p:cNvPr id="3" name="Content Placeholder 2"/>
          <p:cNvSpPr>
            <a:spLocks noGrp="1"/>
          </p:cNvSpPr>
          <p:nvPr>
            <p:ph idx="1"/>
          </p:nvPr>
        </p:nvSpPr>
        <p:spPr/>
        <p:txBody>
          <a:bodyPr/>
          <a:lstStyle/>
          <a:p>
            <a:r>
              <a:rPr lang="en-US" sz="2000" smtClean="0"/>
              <a:t>Defenses to the requirement that the injury arise out of employment</a:t>
            </a:r>
          </a:p>
          <a:p>
            <a:pPr lvl="1"/>
            <a:r>
              <a:rPr lang="en-US" sz="1600" smtClean="0"/>
              <a:t>Pre-existing injuries</a:t>
            </a:r>
          </a:p>
          <a:p>
            <a:pPr lvl="1"/>
            <a:r>
              <a:rPr lang="en-US" sz="1600" smtClean="0"/>
              <a:t>Unexplained falls</a:t>
            </a:r>
          </a:p>
          <a:p>
            <a:pPr lvl="1">
              <a:buFont typeface="Wingdings" pitchFamily="2" charset="2"/>
              <a:buNone/>
            </a:pPr>
            <a:endParaRPr lang="en-US" sz="1600" smtClean="0"/>
          </a:p>
          <a:p>
            <a:r>
              <a:rPr lang="en-US" sz="2000" smtClean="0"/>
              <a:t>Defenses to the requirement that the injury occur in the course and scope of employment</a:t>
            </a:r>
          </a:p>
          <a:p>
            <a:pPr lvl="1"/>
            <a:r>
              <a:rPr lang="en-US" sz="1600" smtClean="0"/>
              <a:t>Horseplay</a:t>
            </a:r>
          </a:p>
          <a:p>
            <a:pPr lvl="1"/>
            <a:r>
              <a:rPr lang="en-US" sz="1600" smtClean="0"/>
              <a:t>Frolic, detour, and personal errand</a:t>
            </a:r>
          </a:p>
          <a:p>
            <a:pPr lvl="1"/>
            <a:r>
              <a:rPr lang="en-US" sz="1600" smtClean="0"/>
              <a:t>Assault</a:t>
            </a:r>
          </a:p>
          <a:p>
            <a:pPr lvl="1">
              <a:buFont typeface="Wingdings" pitchFamily="2" charset="2"/>
              <a:buNone/>
            </a:pPr>
            <a:endParaRPr lang="en-US" sz="1600" smtClean="0"/>
          </a:p>
          <a:p>
            <a:pPr>
              <a:buFont typeface="Wingdings" pitchFamily="2" charset="2"/>
              <a:buNone/>
            </a:pPr>
            <a:endParaRPr lang="en-US" smtClean="0"/>
          </a:p>
        </p:txBody>
      </p:sp>
      <p:sp>
        <p:nvSpPr>
          <p:cNvPr id="19459" name="Slide Number Placeholder 3"/>
          <p:cNvSpPr>
            <a:spLocks noGrp="1"/>
          </p:cNvSpPr>
          <p:nvPr>
            <p:ph type="sldNum" sz="quarter" idx="11"/>
          </p:nvPr>
        </p:nvSpPr>
        <p:spPr>
          <a:noFill/>
          <a:ln>
            <a:miter lim="800000"/>
            <a:headEnd/>
            <a:tailEnd/>
          </a:ln>
        </p:spPr>
        <p:txBody>
          <a:bodyPr/>
          <a:lstStyle/>
          <a:p>
            <a:fld id="{0CEFE162-D387-4402-B49C-33BFE113E840}" type="slidenum">
              <a:rPr lang="en-US" smtClean="0"/>
              <a:pPr/>
              <a:t>6</a:t>
            </a:fld>
            <a:endParaRPr lang="en-US" smtClean="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Title 1"/>
          <p:cNvSpPr>
            <a:spLocks noGrp="1"/>
          </p:cNvSpPr>
          <p:nvPr>
            <p:ph type="title"/>
          </p:nvPr>
        </p:nvSpPr>
        <p:spPr/>
        <p:txBody>
          <a:bodyPr/>
          <a:lstStyle/>
          <a:p>
            <a:r>
              <a:rPr lang="en-US" sz="3200" smtClean="0"/>
              <a:t>Defenses to Compensability (cont’d)</a:t>
            </a:r>
          </a:p>
        </p:txBody>
      </p:sp>
      <p:sp>
        <p:nvSpPr>
          <p:cNvPr id="3" name="Content Placeholder 2"/>
          <p:cNvSpPr>
            <a:spLocks noGrp="1"/>
          </p:cNvSpPr>
          <p:nvPr>
            <p:ph idx="1"/>
          </p:nvPr>
        </p:nvSpPr>
        <p:spPr/>
        <p:txBody>
          <a:bodyPr/>
          <a:lstStyle/>
          <a:p>
            <a:r>
              <a:rPr lang="en-US" sz="2000" smtClean="0"/>
              <a:t>Affirmative defenses</a:t>
            </a:r>
          </a:p>
          <a:p>
            <a:pPr lvl="1"/>
            <a:r>
              <a:rPr lang="en-US" sz="1600" smtClean="0"/>
              <a:t>Intoxication</a:t>
            </a:r>
          </a:p>
          <a:p>
            <a:pPr lvl="1"/>
            <a:r>
              <a:rPr lang="en-US" sz="1600" smtClean="0"/>
              <a:t>Knowing violation of a reasonable and posted safety rule</a:t>
            </a:r>
          </a:p>
          <a:p>
            <a:pPr lvl="1"/>
            <a:r>
              <a:rPr lang="en-US" sz="1600" smtClean="0"/>
              <a:t>Knowing failure to use a safety appliance</a:t>
            </a:r>
          </a:p>
          <a:p>
            <a:pPr lvl="1"/>
            <a:r>
              <a:rPr lang="en-US" sz="1600" smtClean="0"/>
              <a:t>Self-inflicted injury</a:t>
            </a:r>
          </a:p>
          <a:p>
            <a:pPr>
              <a:buFont typeface="Wingdings" pitchFamily="2" charset="2"/>
              <a:buNone/>
            </a:pPr>
            <a:endParaRPr lang="en-US" smtClean="0"/>
          </a:p>
        </p:txBody>
      </p:sp>
      <p:sp>
        <p:nvSpPr>
          <p:cNvPr id="20483" name="Slide Number Placeholder 3"/>
          <p:cNvSpPr>
            <a:spLocks noGrp="1"/>
          </p:cNvSpPr>
          <p:nvPr>
            <p:ph type="sldNum" sz="quarter" idx="11"/>
          </p:nvPr>
        </p:nvSpPr>
        <p:spPr>
          <a:noFill/>
          <a:ln>
            <a:miter lim="800000"/>
            <a:headEnd/>
            <a:tailEnd/>
          </a:ln>
        </p:spPr>
        <p:txBody>
          <a:bodyPr/>
          <a:lstStyle/>
          <a:p>
            <a:fld id="{07E9189E-3E14-4F84-B4DB-6C6B9812E275}" type="slidenum">
              <a:rPr lang="en-US" smtClean="0"/>
              <a:pPr/>
              <a:t>7</a:t>
            </a:fld>
            <a:endParaRPr lang="en-US" smtClean="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Title 1"/>
          <p:cNvSpPr>
            <a:spLocks noGrp="1"/>
          </p:cNvSpPr>
          <p:nvPr>
            <p:ph type="title"/>
          </p:nvPr>
        </p:nvSpPr>
        <p:spPr/>
        <p:txBody>
          <a:bodyPr/>
          <a:lstStyle/>
          <a:p>
            <a:r>
              <a:rPr lang="en-US" sz="3200" smtClean="0"/>
              <a:t>Purposes of the Initial Investigation</a:t>
            </a:r>
          </a:p>
        </p:txBody>
      </p:sp>
      <p:sp>
        <p:nvSpPr>
          <p:cNvPr id="21506" name="Content Placeholder 2"/>
          <p:cNvSpPr>
            <a:spLocks noGrp="1"/>
          </p:cNvSpPr>
          <p:nvPr>
            <p:ph idx="1"/>
          </p:nvPr>
        </p:nvSpPr>
        <p:spPr/>
        <p:txBody>
          <a:bodyPr/>
          <a:lstStyle/>
          <a:p>
            <a:r>
              <a:rPr lang="en-US" sz="2000" dirty="0" smtClean="0"/>
              <a:t>Determine compensability</a:t>
            </a:r>
          </a:p>
          <a:p>
            <a:r>
              <a:rPr lang="en-US" sz="2000" dirty="0" smtClean="0"/>
              <a:t>Identify and document possible defenses</a:t>
            </a:r>
          </a:p>
          <a:p>
            <a:r>
              <a:rPr lang="en-US" sz="2000" dirty="0" smtClean="0"/>
              <a:t>Preserve evidence</a:t>
            </a:r>
          </a:p>
          <a:p>
            <a:r>
              <a:rPr lang="en-US" sz="2000" dirty="0" smtClean="0"/>
              <a:t>Prevent accidents from recurring</a:t>
            </a:r>
          </a:p>
          <a:p>
            <a:r>
              <a:rPr lang="en-US" sz="2000" dirty="0" smtClean="0"/>
              <a:t>Identify any liable third parties</a:t>
            </a:r>
          </a:p>
        </p:txBody>
      </p:sp>
      <p:sp>
        <p:nvSpPr>
          <p:cNvPr id="21507" name="Slide Number Placeholder 3"/>
          <p:cNvSpPr>
            <a:spLocks noGrp="1"/>
          </p:cNvSpPr>
          <p:nvPr>
            <p:ph type="sldNum" sz="quarter" idx="11"/>
          </p:nvPr>
        </p:nvSpPr>
        <p:spPr>
          <a:noFill/>
          <a:ln>
            <a:miter lim="800000"/>
            <a:headEnd/>
            <a:tailEnd/>
          </a:ln>
        </p:spPr>
        <p:txBody>
          <a:bodyPr/>
          <a:lstStyle/>
          <a:p>
            <a:fld id="{99CFF0F5-C4E3-4D93-8457-5B21EAB635EB}" type="slidenum">
              <a:rPr lang="en-US" smtClean="0"/>
              <a:pPr/>
              <a:t>8</a:t>
            </a:fld>
            <a:endParaRPr lang="en-US" smtClean="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Title 1"/>
          <p:cNvSpPr>
            <a:spLocks noGrp="1"/>
          </p:cNvSpPr>
          <p:nvPr>
            <p:ph type="title"/>
          </p:nvPr>
        </p:nvSpPr>
        <p:spPr/>
        <p:txBody>
          <a:bodyPr/>
          <a:lstStyle/>
          <a:p>
            <a:r>
              <a:rPr lang="en-US" sz="3200" smtClean="0"/>
              <a:t>General Principles</a:t>
            </a:r>
          </a:p>
        </p:txBody>
      </p:sp>
      <p:sp>
        <p:nvSpPr>
          <p:cNvPr id="22530" name="Content Placeholder 2"/>
          <p:cNvSpPr>
            <a:spLocks noGrp="1"/>
          </p:cNvSpPr>
          <p:nvPr>
            <p:ph idx="1"/>
          </p:nvPr>
        </p:nvSpPr>
        <p:spPr/>
        <p:txBody>
          <a:bodyPr/>
          <a:lstStyle/>
          <a:p>
            <a:r>
              <a:rPr lang="en-US" sz="2000" smtClean="0"/>
              <a:t>Investigate immediately</a:t>
            </a:r>
          </a:p>
          <a:p>
            <a:r>
              <a:rPr lang="en-US" sz="2000" smtClean="0"/>
              <a:t>3-point contact</a:t>
            </a:r>
          </a:p>
          <a:p>
            <a:pPr lvl="1"/>
            <a:r>
              <a:rPr lang="en-US" sz="1800" smtClean="0"/>
              <a:t>Obtain statements from the injured worker, employer/supervisors and witnesses </a:t>
            </a:r>
          </a:p>
          <a:p>
            <a:r>
              <a:rPr lang="en-US" sz="2000" smtClean="0"/>
              <a:t>Preserve any evidence</a:t>
            </a:r>
          </a:p>
          <a:p>
            <a:pPr lvl="1"/>
            <a:r>
              <a:rPr lang="en-US" sz="1800" smtClean="0"/>
              <a:t>Site inspection?</a:t>
            </a:r>
          </a:p>
          <a:p>
            <a:pPr lvl="1"/>
            <a:r>
              <a:rPr lang="en-US" sz="1800" smtClean="0"/>
              <a:t>Photograph the site, if necessary</a:t>
            </a:r>
          </a:p>
          <a:p>
            <a:pPr lvl="1"/>
            <a:r>
              <a:rPr lang="en-US" sz="1800" smtClean="0"/>
              <a:t>Chain of custody issues</a:t>
            </a:r>
          </a:p>
          <a:p>
            <a:pPr lvl="1"/>
            <a:r>
              <a:rPr lang="en-US" sz="1800" smtClean="0"/>
              <a:t>Expert inspection?</a:t>
            </a:r>
          </a:p>
        </p:txBody>
      </p:sp>
      <p:sp>
        <p:nvSpPr>
          <p:cNvPr id="22531" name="Slide Number Placeholder 3"/>
          <p:cNvSpPr>
            <a:spLocks noGrp="1"/>
          </p:cNvSpPr>
          <p:nvPr>
            <p:ph type="sldNum" sz="quarter" idx="11"/>
          </p:nvPr>
        </p:nvSpPr>
        <p:spPr>
          <a:noFill/>
          <a:ln>
            <a:miter lim="800000"/>
            <a:headEnd/>
            <a:tailEnd/>
          </a:ln>
        </p:spPr>
        <p:txBody>
          <a:bodyPr/>
          <a:lstStyle/>
          <a:p>
            <a:fld id="{A0C8BB35-D25A-45FB-9969-3058127C32E1}" type="slidenum">
              <a:rPr lang="en-US" smtClean="0"/>
              <a:pPr/>
              <a:t>9</a:t>
            </a:fld>
            <a:endParaRPr lang="en-US" smtClean="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Pixel">
  <a:themeElements>
    <a:clrScheme name="Custom 21">
      <a:dk1>
        <a:srgbClr val="000000"/>
      </a:dk1>
      <a:lt1>
        <a:srgbClr val="FFFFFF"/>
      </a:lt1>
      <a:dk2>
        <a:srgbClr val="000000"/>
      </a:dk2>
      <a:lt2>
        <a:srgbClr val="7C1543"/>
      </a:lt2>
      <a:accent1>
        <a:srgbClr val="7C1543"/>
      </a:accent1>
      <a:accent2>
        <a:srgbClr val="7C1543"/>
      </a:accent2>
      <a:accent3>
        <a:srgbClr val="FFFFFF"/>
      </a:accent3>
      <a:accent4>
        <a:srgbClr val="000000"/>
      </a:accent4>
      <a:accent5>
        <a:srgbClr val="FFE2AA"/>
      </a:accent5>
      <a:accent6>
        <a:srgbClr val="7C1543"/>
      </a:accent6>
      <a:hlink>
        <a:srgbClr val="663300"/>
      </a:hlink>
      <a:folHlink>
        <a:srgbClr val="FFFFFF"/>
      </a:folHlink>
    </a:clrScheme>
    <a:fontScheme name="Pixel">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lnDef>
  </a:objectDefaults>
  <a:extraClrSchemeLst>
    <a:extraClrScheme>
      <a:clrScheme name="Pixel 1">
        <a:dk1>
          <a:srgbClr val="0066FF"/>
        </a:dk1>
        <a:lt1>
          <a:srgbClr val="FFFFFF"/>
        </a:lt1>
        <a:dk2>
          <a:srgbClr val="000066"/>
        </a:dk2>
        <a:lt2>
          <a:srgbClr val="FFFFFF"/>
        </a:lt2>
        <a:accent1>
          <a:srgbClr val="6699FF"/>
        </a:accent1>
        <a:accent2>
          <a:srgbClr val="3333FF"/>
        </a:accent2>
        <a:accent3>
          <a:srgbClr val="AAAAB8"/>
        </a:accent3>
        <a:accent4>
          <a:srgbClr val="DADADA"/>
        </a:accent4>
        <a:accent5>
          <a:srgbClr val="B8CAFF"/>
        </a:accent5>
        <a:accent6>
          <a:srgbClr val="2D2DE7"/>
        </a:accent6>
        <a:hlink>
          <a:srgbClr val="FFCC00"/>
        </a:hlink>
        <a:folHlink>
          <a:srgbClr val="0000CC"/>
        </a:folHlink>
      </a:clrScheme>
      <a:clrMap bg1="dk2" tx1="lt1" bg2="dk1" tx2="lt2" accent1="accent1" accent2="accent2" accent3="accent3" accent4="accent4" accent5="accent5" accent6="accent6" hlink="hlink" folHlink="folHlink"/>
    </a:extraClrScheme>
    <a:extraClrScheme>
      <a:clrScheme name="Pixel 2">
        <a:dk1>
          <a:srgbClr val="009999"/>
        </a:dk1>
        <a:lt1>
          <a:srgbClr val="FFFFFF"/>
        </a:lt1>
        <a:dk2>
          <a:srgbClr val="334B49"/>
        </a:dk2>
        <a:lt2>
          <a:srgbClr val="FFFFFF"/>
        </a:lt2>
        <a:accent1>
          <a:srgbClr val="33CCCC"/>
        </a:accent1>
        <a:accent2>
          <a:srgbClr val="008080"/>
        </a:accent2>
        <a:accent3>
          <a:srgbClr val="ADB1B1"/>
        </a:accent3>
        <a:accent4>
          <a:srgbClr val="DADADA"/>
        </a:accent4>
        <a:accent5>
          <a:srgbClr val="ADE2E2"/>
        </a:accent5>
        <a:accent6>
          <a:srgbClr val="007373"/>
        </a:accent6>
        <a:hlink>
          <a:srgbClr val="FFCC00"/>
        </a:hlink>
        <a:folHlink>
          <a:srgbClr val="006666"/>
        </a:folHlink>
      </a:clrScheme>
      <a:clrMap bg1="dk2" tx1="lt1" bg2="dk1" tx2="lt2" accent1="accent1" accent2="accent2" accent3="accent3" accent4="accent4" accent5="accent5" accent6="accent6" hlink="hlink" folHlink="folHlink"/>
    </a:extraClrScheme>
    <a:extraClrScheme>
      <a:clrScheme name="Pixel 3">
        <a:dk1>
          <a:srgbClr val="006699"/>
        </a:dk1>
        <a:lt1>
          <a:srgbClr val="FFFFFF"/>
        </a:lt1>
        <a:dk2>
          <a:srgbClr val="333399"/>
        </a:dk2>
        <a:lt2>
          <a:srgbClr val="FFFFFF"/>
        </a:lt2>
        <a:accent1>
          <a:srgbClr val="0099CC"/>
        </a:accent1>
        <a:accent2>
          <a:srgbClr val="0386AF"/>
        </a:accent2>
        <a:accent3>
          <a:srgbClr val="ADADCA"/>
        </a:accent3>
        <a:accent4>
          <a:srgbClr val="DADADA"/>
        </a:accent4>
        <a:accent5>
          <a:srgbClr val="AACAE2"/>
        </a:accent5>
        <a:accent6>
          <a:srgbClr val="02799E"/>
        </a:accent6>
        <a:hlink>
          <a:srgbClr val="FFCC00"/>
        </a:hlink>
        <a:folHlink>
          <a:srgbClr val="6699FF"/>
        </a:folHlink>
      </a:clrScheme>
      <a:clrMap bg1="dk2" tx1="lt1" bg2="dk1" tx2="lt2" accent1="accent1" accent2="accent2" accent3="accent3" accent4="accent4" accent5="accent5" accent6="accent6" hlink="hlink" folHlink="folHlink"/>
    </a:extraClrScheme>
    <a:extraClrScheme>
      <a:clrScheme name="Pixel 4">
        <a:dk1>
          <a:srgbClr val="008080"/>
        </a:dk1>
        <a:lt1>
          <a:srgbClr val="FFFFFF"/>
        </a:lt1>
        <a:dk2>
          <a:srgbClr val="2F978D"/>
        </a:dk2>
        <a:lt2>
          <a:srgbClr val="FFFFFF"/>
        </a:lt2>
        <a:accent1>
          <a:srgbClr val="0099FF"/>
        </a:accent1>
        <a:accent2>
          <a:srgbClr val="009999"/>
        </a:accent2>
        <a:accent3>
          <a:srgbClr val="ADC9C5"/>
        </a:accent3>
        <a:accent4>
          <a:srgbClr val="DADADA"/>
        </a:accent4>
        <a:accent5>
          <a:srgbClr val="AACAFF"/>
        </a:accent5>
        <a:accent6>
          <a:srgbClr val="008A8A"/>
        </a:accent6>
        <a:hlink>
          <a:srgbClr val="FFFFCC"/>
        </a:hlink>
        <a:folHlink>
          <a:srgbClr val="70CAC6"/>
        </a:folHlink>
      </a:clrScheme>
      <a:clrMap bg1="dk2" tx1="lt1" bg2="dk1" tx2="lt2" accent1="accent1" accent2="accent2" accent3="accent3" accent4="accent4" accent5="accent5" accent6="accent6" hlink="hlink" folHlink="folHlink"/>
    </a:extraClrScheme>
    <a:extraClrScheme>
      <a:clrScheme name="Pixel 5">
        <a:dk1>
          <a:srgbClr val="822504"/>
        </a:dk1>
        <a:lt1>
          <a:srgbClr val="FFFFFF"/>
        </a:lt1>
        <a:dk2>
          <a:srgbClr val="330000"/>
        </a:dk2>
        <a:lt2>
          <a:srgbClr val="FFFFFF"/>
        </a:lt2>
        <a:accent1>
          <a:srgbClr val="FF9900"/>
        </a:accent1>
        <a:accent2>
          <a:srgbClr val="9E2A06"/>
        </a:accent2>
        <a:accent3>
          <a:srgbClr val="ADAAAA"/>
        </a:accent3>
        <a:accent4>
          <a:srgbClr val="DADADA"/>
        </a:accent4>
        <a:accent5>
          <a:srgbClr val="FFCAAA"/>
        </a:accent5>
        <a:accent6>
          <a:srgbClr val="8F2505"/>
        </a:accent6>
        <a:hlink>
          <a:srgbClr val="FF3300"/>
        </a:hlink>
        <a:folHlink>
          <a:srgbClr val="7C0704"/>
        </a:folHlink>
      </a:clrScheme>
      <a:clrMap bg1="dk2" tx1="lt1" bg2="dk1" tx2="lt2" accent1="accent1" accent2="accent2" accent3="accent3" accent4="accent4" accent5="accent5" accent6="accent6" hlink="hlink" folHlink="folHlink"/>
    </a:extraClrScheme>
    <a:extraClrScheme>
      <a:clrScheme name="Pixel 6">
        <a:dk1>
          <a:srgbClr val="336600"/>
        </a:dk1>
        <a:lt1>
          <a:srgbClr val="FFFFFF"/>
        </a:lt1>
        <a:dk2>
          <a:srgbClr val="4A7911"/>
        </a:dk2>
        <a:lt2>
          <a:srgbClr val="FFFFFF"/>
        </a:lt2>
        <a:accent1>
          <a:srgbClr val="666633"/>
        </a:accent1>
        <a:accent2>
          <a:srgbClr val="669900"/>
        </a:accent2>
        <a:accent3>
          <a:srgbClr val="B1BEAA"/>
        </a:accent3>
        <a:accent4>
          <a:srgbClr val="DADADA"/>
        </a:accent4>
        <a:accent5>
          <a:srgbClr val="B8B8AD"/>
        </a:accent5>
        <a:accent6>
          <a:srgbClr val="5C8A00"/>
        </a:accent6>
        <a:hlink>
          <a:srgbClr val="FFCC00"/>
        </a:hlink>
        <a:folHlink>
          <a:srgbClr val="99CC00"/>
        </a:folHlink>
      </a:clrScheme>
      <a:clrMap bg1="dk2" tx1="lt1" bg2="dk1" tx2="lt2" accent1="accent1" accent2="accent2" accent3="accent3" accent4="accent4" accent5="accent5" accent6="accent6" hlink="hlink" folHlink="folHlink"/>
    </a:extraClrScheme>
    <a:extraClrScheme>
      <a:clrScheme name="Pixel 7">
        <a:dk1>
          <a:srgbClr val="000000"/>
        </a:dk1>
        <a:lt1>
          <a:srgbClr val="FFFFFF"/>
        </a:lt1>
        <a:dk2>
          <a:srgbClr val="000000"/>
        </a:dk2>
        <a:lt2>
          <a:srgbClr val="CC3300"/>
        </a:lt2>
        <a:accent1>
          <a:srgbClr val="FFCC00"/>
        </a:accent1>
        <a:accent2>
          <a:srgbClr val="CC6600"/>
        </a:accent2>
        <a:accent3>
          <a:srgbClr val="FFFFFF"/>
        </a:accent3>
        <a:accent4>
          <a:srgbClr val="000000"/>
        </a:accent4>
        <a:accent5>
          <a:srgbClr val="FFE2AA"/>
        </a:accent5>
        <a:accent6>
          <a:srgbClr val="B95C00"/>
        </a:accent6>
        <a:hlink>
          <a:srgbClr val="663300"/>
        </a:hlink>
        <a:folHlink>
          <a:srgbClr val="CC9900"/>
        </a:folHlink>
      </a:clrScheme>
      <a:clrMap bg1="lt1" tx1="dk1" bg2="lt2" tx2="dk2" accent1="accent1" accent2="accent2" accent3="accent3" accent4="accent4" accent5="accent5" accent6="accent6" hlink="hlink" folHlink="folHlink"/>
    </a:extraClrScheme>
    <a:extraClrScheme>
      <a:clrScheme name="Pixel 8">
        <a:dk1>
          <a:srgbClr val="003300"/>
        </a:dk1>
        <a:lt1>
          <a:srgbClr val="FFFFFF"/>
        </a:lt1>
        <a:dk2>
          <a:srgbClr val="000000"/>
        </a:dk2>
        <a:lt2>
          <a:srgbClr val="336600"/>
        </a:lt2>
        <a:accent1>
          <a:srgbClr val="CCCC00"/>
        </a:accent1>
        <a:accent2>
          <a:srgbClr val="669900"/>
        </a:accent2>
        <a:accent3>
          <a:srgbClr val="FFFFFF"/>
        </a:accent3>
        <a:accent4>
          <a:srgbClr val="002A00"/>
        </a:accent4>
        <a:accent5>
          <a:srgbClr val="E2E2AA"/>
        </a:accent5>
        <a:accent6>
          <a:srgbClr val="5C8A00"/>
        </a:accent6>
        <a:hlink>
          <a:srgbClr val="333300"/>
        </a:hlink>
        <a:folHlink>
          <a:srgbClr val="99CC00"/>
        </a:folHlink>
      </a:clrScheme>
      <a:clrMap bg1="lt1" tx1="dk1" bg2="lt2" tx2="dk2" accent1="accent1" accent2="accent2" accent3="accent3" accent4="accent4" accent5="accent5" accent6="accent6" hlink="hlink" folHlink="folHlink"/>
    </a:extraClrScheme>
    <a:extraClrScheme>
      <a:clrScheme name="Pixel 9">
        <a:dk1>
          <a:srgbClr val="000000"/>
        </a:dk1>
        <a:lt1>
          <a:srgbClr val="FFFFFF"/>
        </a:lt1>
        <a:dk2>
          <a:srgbClr val="000000"/>
        </a:dk2>
        <a:lt2>
          <a:srgbClr val="440044"/>
        </a:lt2>
        <a:accent1>
          <a:srgbClr val="FFCCCC"/>
        </a:accent1>
        <a:accent2>
          <a:srgbClr val="790571"/>
        </a:accent2>
        <a:accent3>
          <a:srgbClr val="FFFFFF"/>
        </a:accent3>
        <a:accent4>
          <a:srgbClr val="000000"/>
        </a:accent4>
        <a:accent5>
          <a:srgbClr val="FFE2E2"/>
        </a:accent5>
        <a:accent6>
          <a:srgbClr val="6D0466"/>
        </a:accent6>
        <a:hlink>
          <a:srgbClr val="993366"/>
        </a:hlink>
        <a:folHlink>
          <a:srgbClr val="9F839F"/>
        </a:folHlink>
      </a:clrScheme>
      <a:clrMap bg1="lt1" tx1="dk1" bg2="lt2" tx2="dk2" accent1="accent1" accent2="accent2" accent3="accent3" accent4="accent4" accent5="accent5" accent6="accent6" hlink="hlink" folHlink="folHlink"/>
    </a:extraClrScheme>
    <a:extraClrScheme>
      <a:clrScheme name="Pixel 10">
        <a:dk1>
          <a:srgbClr val="000000"/>
        </a:dk1>
        <a:lt1>
          <a:srgbClr val="FFFFFF"/>
        </a:lt1>
        <a:dk2>
          <a:srgbClr val="000000"/>
        </a:dk2>
        <a:lt2>
          <a:srgbClr val="FF9900"/>
        </a:lt2>
        <a:accent1>
          <a:srgbClr val="FFCC99"/>
        </a:accent1>
        <a:accent2>
          <a:srgbClr val="FBA313"/>
        </a:accent2>
        <a:accent3>
          <a:srgbClr val="FFFFFF"/>
        </a:accent3>
        <a:accent4>
          <a:srgbClr val="000000"/>
        </a:accent4>
        <a:accent5>
          <a:srgbClr val="FFE2CA"/>
        </a:accent5>
        <a:accent6>
          <a:srgbClr val="E39310"/>
        </a:accent6>
        <a:hlink>
          <a:srgbClr val="CC3300"/>
        </a:hlink>
        <a:folHlink>
          <a:srgbClr val="FCC66E"/>
        </a:folHlink>
      </a:clrScheme>
      <a:clrMap bg1="lt1" tx1="dk1" bg2="lt2" tx2="dk2" accent1="accent1" accent2="accent2" accent3="accent3" accent4="accent4" accent5="accent5" accent6="accent6" hlink="hlink" folHlink="folHlink"/>
    </a:extraClrScheme>
    <a:extraClrScheme>
      <a:clrScheme name="Pixel 11">
        <a:dk1>
          <a:srgbClr val="000000"/>
        </a:dk1>
        <a:lt1>
          <a:srgbClr val="FFFFFF"/>
        </a:lt1>
        <a:dk2>
          <a:srgbClr val="000000"/>
        </a:dk2>
        <a:lt2>
          <a:srgbClr val="779F92"/>
        </a:lt2>
        <a:accent1>
          <a:srgbClr val="33CCCC"/>
        </a:accent1>
        <a:accent2>
          <a:srgbClr val="9DC2D7"/>
        </a:accent2>
        <a:accent3>
          <a:srgbClr val="FFFFFF"/>
        </a:accent3>
        <a:accent4>
          <a:srgbClr val="000000"/>
        </a:accent4>
        <a:accent5>
          <a:srgbClr val="ADE2E2"/>
        </a:accent5>
        <a:accent6>
          <a:srgbClr val="8EB0C3"/>
        </a:accent6>
        <a:hlink>
          <a:srgbClr val="006666"/>
        </a:hlink>
        <a:folHlink>
          <a:srgbClr val="CCCCFF"/>
        </a:folHlink>
      </a:clrScheme>
      <a:clrMap bg1="lt1" tx1="dk1" bg2="lt2" tx2="dk2" accent1="accent1" accent2="accent2" accent3="accent3" accent4="accent4" accent5="accent5" accent6="accent6" hlink="hlink" folHlink="folHlink"/>
    </a:extraClrScheme>
    <a:extraClrScheme>
      <a:clrScheme name="Pixel 12">
        <a:dk1>
          <a:srgbClr val="000000"/>
        </a:dk1>
        <a:lt1>
          <a:srgbClr val="FFFFFF"/>
        </a:lt1>
        <a:dk2>
          <a:srgbClr val="000000"/>
        </a:dk2>
        <a:lt2>
          <a:srgbClr val="00007D"/>
        </a:lt2>
        <a:accent1>
          <a:srgbClr val="9999FF"/>
        </a:accent1>
        <a:accent2>
          <a:srgbClr val="9999CC"/>
        </a:accent2>
        <a:accent3>
          <a:srgbClr val="FFFFFF"/>
        </a:accent3>
        <a:accent4>
          <a:srgbClr val="000000"/>
        </a:accent4>
        <a:accent5>
          <a:srgbClr val="CACAFF"/>
        </a:accent5>
        <a:accent6>
          <a:srgbClr val="8A8AB9"/>
        </a:accent6>
        <a:hlink>
          <a:srgbClr val="666699"/>
        </a:hlink>
        <a:folHlink>
          <a:srgbClr val="CCCCE6"/>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Theme1</Template>
  <TotalTime>735</TotalTime>
  <Words>1406</Words>
  <Application>Microsoft Office PowerPoint</Application>
  <PresentationFormat>On-screen Show (4:3)</PresentationFormat>
  <Paragraphs>205</Paragraphs>
  <Slides>22</Slides>
  <Notes>4</Notes>
  <HiddenSlides>0</HiddenSlides>
  <MMClips>0</MMClips>
  <ScaleCrop>false</ScaleCrop>
  <HeadingPairs>
    <vt:vector size="4" baseType="variant">
      <vt:variant>
        <vt:lpstr>Theme</vt:lpstr>
      </vt:variant>
      <vt:variant>
        <vt:i4>1</vt:i4>
      </vt:variant>
      <vt:variant>
        <vt:lpstr>Slide Titles</vt:lpstr>
      </vt:variant>
      <vt:variant>
        <vt:i4>22</vt:i4>
      </vt:variant>
    </vt:vector>
  </HeadingPairs>
  <TitlesOfParts>
    <vt:vector size="23" baseType="lpstr">
      <vt:lpstr>Pixel</vt:lpstr>
      <vt:lpstr>Workers’ Compensation Claims: Initial Investigation Strategies</vt:lpstr>
      <vt:lpstr>Disclaimer</vt:lpstr>
      <vt:lpstr>Recent Webinar</vt:lpstr>
      <vt:lpstr>Speakers</vt:lpstr>
      <vt:lpstr>Requirements for a Compensable Injury</vt:lpstr>
      <vt:lpstr>Defenses to Compensability</vt:lpstr>
      <vt:lpstr>Defenses to Compensability (cont’d)</vt:lpstr>
      <vt:lpstr>Purposes of the Initial Investigation</vt:lpstr>
      <vt:lpstr>General Principles</vt:lpstr>
      <vt:lpstr>Gathering the General Facts</vt:lpstr>
      <vt:lpstr>Gathering the General Facts (cont’d)</vt:lpstr>
      <vt:lpstr>Asking the Important Follow-Up Questions</vt:lpstr>
      <vt:lpstr>Asking the Important Follow-Up Questions (cont’d)</vt:lpstr>
      <vt:lpstr>Asking the Important Follow-Up Questions (cont’d)</vt:lpstr>
      <vt:lpstr>Asking the Important Follow-Up Questions (cont’d)</vt:lpstr>
      <vt:lpstr>Asking the Important Follow-Up Questions (cont’d)</vt:lpstr>
      <vt:lpstr>Other Investigation Strategies</vt:lpstr>
      <vt:lpstr>Subrogation Investigation</vt:lpstr>
      <vt:lpstr>Subrogation Investigation</vt:lpstr>
      <vt:lpstr>Subrogation Investigation</vt:lpstr>
      <vt:lpstr>Conclusion</vt:lpstr>
      <vt:lpstr>Questions &amp; Answers</vt:lpstr>
    </vt:vector>
  </TitlesOfParts>
  <Company>Bryce Downey &amp; Lenkov LLC</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Overview of Indiana Workers’ Compensation Act and Practice</dc:title>
  <dc:creator>Carolina C. Franco</dc:creator>
  <cp:lastModifiedBy>Jason D. Klika</cp:lastModifiedBy>
  <cp:revision>106</cp:revision>
  <cp:lastPrinted>2015-03-18T21:06:26Z</cp:lastPrinted>
  <dcterms:created xsi:type="dcterms:W3CDTF">2011-01-11T17:08:41Z</dcterms:created>
  <dcterms:modified xsi:type="dcterms:W3CDTF">2015-03-18T21:27:53Z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Version">
    <vt:i4>6</vt:i4>
  </property>
</Properties>
</file>