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76"/>
  </p:notesMasterIdLst>
  <p:handoutMasterIdLst>
    <p:handoutMasterId r:id="rId77"/>
  </p:handoutMasterIdLst>
  <p:sldIdLst>
    <p:sldId id="275" r:id="rId2"/>
    <p:sldId id="276" r:id="rId3"/>
    <p:sldId id="277" r:id="rId4"/>
    <p:sldId id="278" r:id="rId5"/>
    <p:sldId id="279" r:id="rId6"/>
    <p:sldId id="280" r:id="rId7"/>
    <p:sldId id="281" r:id="rId8"/>
    <p:sldId id="282" r:id="rId9"/>
    <p:sldId id="283" r:id="rId10"/>
    <p:sldId id="284" r:id="rId11"/>
    <p:sldId id="285" r:id="rId12"/>
    <p:sldId id="286" r:id="rId13"/>
    <p:sldId id="287" r:id="rId14"/>
    <p:sldId id="288" r:id="rId15"/>
    <p:sldId id="289" r:id="rId16"/>
    <p:sldId id="290" r:id="rId17"/>
    <p:sldId id="291" r:id="rId18"/>
    <p:sldId id="292" r:id="rId19"/>
    <p:sldId id="293" r:id="rId20"/>
    <p:sldId id="294" r:id="rId21"/>
    <p:sldId id="298" r:id="rId22"/>
    <p:sldId id="302" r:id="rId23"/>
    <p:sldId id="306" r:id="rId24"/>
    <p:sldId id="307" r:id="rId25"/>
    <p:sldId id="308" r:id="rId26"/>
    <p:sldId id="310" r:id="rId27"/>
    <p:sldId id="312" r:id="rId28"/>
    <p:sldId id="314" r:id="rId29"/>
    <p:sldId id="316" r:id="rId30"/>
    <p:sldId id="317" r:id="rId31"/>
    <p:sldId id="318" r:id="rId32"/>
    <p:sldId id="319" r:id="rId33"/>
    <p:sldId id="372" r:id="rId34"/>
    <p:sldId id="320" r:id="rId35"/>
    <p:sldId id="321" r:id="rId36"/>
    <p:sldId id="322" r:id="rId37"/>
    <p:sldId id="323" r:id="rId38"/>
    <p:sldId id="324" r:id="rId39"/>
    <p:sldId id="325" r:id="rId40"/>
    <p:sldId id="326" r:id="rId41"/>
    <p:sldId id="327" r:id="rId42"/>
    <p:sldId id="370" r:id="rId43"/>
    <p:sldId id="333" r:id="rId44"/>
    <p:sldId id="336" r:id="rId45"/>
    <p:sldId id="337" r:id="rId46"/>
    <p:sldId id="338" r:id="rId47"/>
    <p:sldId id="339" r:id="rId48"/>
    <p:sldId id="340" r:id="rId49"/>
    <p:sldId id="341" r:id="rId50"/>
    <p:sldId id="342" r:id="rId51"/>
    <p:sldId id="343" r:id="rId52"/>
    <p:sldId id="344" r:id="rId53"/>
    <p:sldId id="345" r:id="rId54"/>
    <p:sldId id="346" r:id="rId55"/>
    <p:sldId id="347" r:id="rId56"/>
    <p:sldId id="348" r:id="rId57"/>
    <p:sldId id="349" r:id="rId58"/>
    <p:sldId id="350" r:id="rId59"/>
    <p:sldId id="351" r:id="rId60"/>
    <p:sldId id="352" r:id="rId61"/>
    <p:sldId id="353" r:id="rId62"/>
    <p:sldId id="354" r:id="rId63"/>
    <p:sldId id="355" r:id="rId64"/>
    <p:sldId id="371" r:id="rId65"/>
    <p:sldId id="360" r:id="rId66"/>
    <p:sldId id="361" r:id="rId67"/>
    <p:sldId id="362" r:id="rId68"/>
    <p:sldId id="364" r:id="rId69"/>
    <p:sldId id="365" r:id="rId70"/>
    <p:sldId id="366" r:id="rId71"/>
    <p:sldId id="367" r:id="rId72"/>
    <p:sldId id="368" r:id="rId73"/>
    <p:sldId id="369" r:id="rId74"/>
    <p:sldId id="265" r:id="rId75"/>
  </p:sldIdLst>
  <p:sldSz cx="9144000" cy="6858000" type="screen4x3"/>
  <p:notesSz cx="7315200" cy="9601200"/>
  <p:defaultTextStyle>
    <a:defPPr>
      <a:defRPr lang="en-US"/>
    </a:defPPr>
    <a:lvl1pPr algn="r" rtl="0" eaLnBrk="0" fontAlgn="base" hangingPunct="0">
      <a:spcBef>
        <a:spcPct val="0"/>
      </a:spcBef>
      <a:spcAft>
        <a:spcPct val="0"/>
      </a:spcAft>
      <a:defRPr sz="2400" kern="1200">
        <a:solidFill>
          <a:schemeClr val="bg2"/>
        </a:solidFill>
        <a:latin typeface="Verdana" pitchFamily="34" charset="0"/>
        <a:ea typeface="+mn-ea"/>
        <a:cs typeface="+mn-cs"/>
      </a:defRPr>
    </a:lvl1pPr>
    <a:lvl2pPr marL="457200" algn="r" rtl="0" eaLnBrk="0" fontAlgn="base" hangingPunct="0">
      <a:spcBef>
        <a:spcPct val="0"/>
      </a:spcBef>
      <a:spcAft>
        <a:spcPct val="0"/>
      </a:spcAft>
      <a:defRPr sz="2400" kern="1200">
        <a:solidFill>
          <a:schemeClr val="bg2"/>
        </a:solidFill>
        <a:latin typeface="Verdana" pitchFamily="34" charset="0"/>
        <a:ea typeface="+mn-ea"/>
        <a:cs typeface="+mn-cs"/>
      </a:defRPr>
    </a:lvl2pPr>
    <a:lvl3pPr marL="914400" algn="r" rtl="0" eaLnBrk="0" fontAlgn="base" hangingPunct="0">
      <a:spcBef>
        <a:spcPct val="0"/>
      </a:spcBef>
      <a:spcAft>
        <a:spcPct val="0"/>
      </a:spcAft>
      <a:defRPr sz="2400" kern="1200">
        <a:solidFill>
          <a:schemeClr val="bg2"/>
        </a:solidFill>
        <a:latin typeface="Verdana" pitchFamily="34" charset="0"/>
        <a:ea typeface="+mn-ea"/>
        <a:cs typeface="+mn-cs"/>
      </a:defRPr>
    </a:lvl3pPr>
    <a:lvl4pPr marL="1371600" algn="r" rtl="0" eaLnBrk="0" fontAlgn="base" hangingPunct="0">
      <a:spcBef>
        <a:spcPct val="0"/>
      </a:spcBef>
      <a:spcAft>
        <a:spcPct val="0"/>
      </a:spcAft>
      <a:defRPr sz="2400" kern="1200">
        <a:solidFill>
          <a:schemeClr val="bg2"/>
        </a:solidFill>
        <a:latin typeface="Verdana" pitchFamily="34" charset="0"/>
        <a:ea typeface="+mn-ea"/>
        <a:cs typeface="+mn-cs"/>
      </a:defRPr>
    </a:lvl4pPr>
    <a:lvl5pPr marL="1828800" algn="r" rtl="0" eaLnBrk="0" fontAlgn="base" hangingPunct="0">
      <a:spcBef>
        <a:spcPct val="0"/>
      </a:spcBef>
      <a:spcAft>
        <a:spcPct val="0"/>
      </a:spcAft>
      <a:defRPr sz="2400" kern="1200">
        <a:solidFill>
          <a:schemeClr val="bg2"/>
        </a:solidFill>
        <a:latin typeface="Verdana" pitchFamily="34" charset="0"/>
        <a:ea typeface="+mn-ea"/>
        <a:cs typeface="+mn-cs"/>
      </a:defRPr>
    </a:lvl5pPr>
    <a:lvl6pPr marL="2286000" algn="l" defTabSz="914400" rtl="0" eaLnBrk="1" latinLnBrk="0" hangingPunct="1">
      <a:defRPr sz="2400" kern="1200">
        <a:solidFill>
          <a:schemeClr val="bg2"/>
        </a:solidFill>
        <a:latin typeface="Verdana" pitchFamily="34" charset="0"/>
        <a:ea typeface="+mn-ea"/>
        <a:cs typeface="+mn-cs"/>
      </a:defRPr>
    </a:lvl6pPr>
    <a:lvl7pPr marL="2743200" algn="l" defTabSz="914400" rtl="0" eaLnBrk="1" latinLnBrk="0" hangingPunct="1">
      <a:defRPr sz="2400" kern="1200">
        <a:solidFill>
          <a:schemeClr val="bg2"/>
        </a:solidFill>
        <a:latin typeface="Verdana" pitchFamily="34" charset="0"/>
        <a:ea typeface="+mn-ea"/>
        <a:cs typeface="+mn-cs"/>
      </a:defRPr>
    </a:lvl7pPr>
    <a:lvl8pPr marL="3200400" algn="l" defTabSz="914400" rtl="0" eaLnBrk="1" latinLnBrk="0" hangingPunct="1">
      <a:defRPr sz="2400" kern="1200">
        <a:solidFill>
          <a:schemeClr val="bg2"/>
        </a:solidFill>
        <a:latin typeface="Verdana" pitchFamily="34" charset="0"/>
        <a:ea typeface="+mn-ea"/>
        <a:cs typeface="+mn-cs"/>
      </a:defRPr>
    </a:lvl8pPr>
    <a:lvl9pPr marL="3657600" algn="l" defTabSz="914400" rtl="0" eaLnBrk="1" latinLnBrk="0" hangingPunct="1">
      <a:defRPr sz="2400" kern="1200">
        <a:solidFill>
          <a:schemeClr val="bg2"/>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0000"/>
    <a:srgbClr val="BD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525" autoAdjust="0"/>
    <p:restoredTop sz="96583" autoAdjust="0"/>
  </p:normalViewPr>
  <p:slideViewPr>
    <p:cSldViewPr>
      <p:cViewPr>
        <p:scale>
          <a:sx n="100" d="100"/>
          <a:sy n="100" d="100"/>
        </p:scale>
        <p:origin x="-1896" y="-63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93" d="100"/>
          <a:sy n="93" d="100"/>
        </p:scale>
        <p:origin x="-3492" y="-114"/>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9090" name="Rectangle 2"/>
          <p:cNvSpPr>
            <a:spLocks noGrp="1" noChangeArrowheads="1"/>
          </p:cNvSpPr>
          <p:nvPr>
            <p:ph type="hdr" sz="quarter"/>
          </p:nvPr>
        </p:nvSpPr>
        <p:spPr bwMode="auto">
          <a:xfrm>
            <a:off x="0" y="0"/>
            <a:ext cx="3446463"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7348" tIns="48675" rIns="97348" bIns="48675" numCol="1" anchor="t" anchorCtr="0" compatLnSpc="1">
            <a:prstTxWarp prst="textNoShape">
              <a:avLst/>
            </a:prstTxWarp>
          </a:bodyPr>
          <a:lstStyle>
            <a:lvl1pPr algn="l" defTabSz="971550" eaLnBrk="1" hangingPunct="1">
              <a:defRPr sz="1300">
                <a:solidFill>
                  <a:schemeClr val="tx1"/>
                </a:solidFill>
                <a:latin typeface="Arial" pitchFamily="34" charset="0"/>
              </a:defRPr>
            </a:lvl1pPr>
          </a:lstStyle>
          <a:p>
            <a:pPr>
              <a:defRPr/>
            </a:pPr>
            <a:endParaRPr lang="en-US" dirty="0"/>
          </a:p>
        </p:txBody>
      </p:sp>
      <p:sp>
        <p:nvSpPr>
          <p:cNvPr id="89091" name="Rectangle 3"/>
          <p:cNvSpPr>
            <a:spLocks noGrp="1" noChangeArrowheads="1"/>
          </p:cNvSpPr>
          <p:nvPr>
            <p:ph type="dt" sz="quarter" idx="1"/>
          </p:nvPr>
        </p:nvSpPr>
        <p:spPr bwMode="auto">
          <a:xfrm>
            <a:off x="4144963" y="0"/>
            <a:ext cx="3168650"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7348" tIns="48675" rIns="97348" bIns="48675" numCol="1" anchor="t" anchorCtr="0" compatLnSpc="1">
            <a:prstTxWarp prst="textNoShape">
              <a:avLst/>
            </a:prstTxWarp>
          </a:bodyPr>
          <a:lstStyle>
            <a:lvl1pPr defTabSz="971550" eaLnBrk="1" hangingPunct="1">
              <a:defRPr sz="1300">
                <a:solidFill>
                  <a:schemeClr val="tx1"/>
                </a:solidFill>
                <a:latin typeface="Arial" pitchFamily="34" charset="0"/>
              </a:defRPr>
            </a:lvl1pPr>
          </a:lstStyle>
          <a:p>
            <a:pPr>
              <a:defRPr/>
            </a:pPr>
            <a:endParaRPr lang="en-US"/>
          </a:p>
        </p:txBody>
      </p:sp>
      <p:sp>
        <p:nvSpPr>
          <p:cNvPr id="89093" name="Rectangle 5"/>
          <p:cNvSpPr>
            <a:spLocks noGrp="1" noChangeArrowheads="1"/>
          </p:cNvSpPr>
          <p:nvPr>
            <p:ph type="sldNum" sz="quarter" idx="3"/>
          </p:nvPr>
        </p:nvSpPr>
        <p:spPr bwMode="auto">
          <a:xfrm>
            <a:off x="4144963" y="9120188"/>
            <a:ext cx="3168650" cy="47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7348" tIns="48675" rIns="97348" bIns="48675" numCol="1" anchor="b" anchorCtr="0" compatLnSpc="1">
            <a:prstTxWarp prst="textNoShape">
              <a:avLst/>
            </a:prstTxWarp>
          </a:bodyPr>
          <a:lstStyle>
            <a:lvl1pPr defTabSz="971550" eaLnBrk="1" hangingPunct="1">
              <a:defRPr sz="1300">
                <a:solidFill>
                  <a:schemeClr val="tx1"/>
                </a:solidFill>
                <a:latin typeface="Arial" pitchFamily="34" charset="0"/>
              </a:defRPr>
            </a:lvl1pPr>
          </a:lstStyle>
          <a:p>
            <a:pPr>
              <a:defRPr/>
            </a:pPr>
            <a:fld id="{115EC914-EE56-482D-81BB-95FBDBA644B3}" type="slidenum">
              <a:rPr lang="en-US"/>
              <a:pPr>
                <a:defRPr/>
              </a:pPr>
              <a:t>‹#›</a:t>
            </a:fld>
            <a:endParaRPr lang="en-US" dirty="0"/>
          </a:p>
        </p:txBody>
      </p:sp>
    </p:spTree>
    <p:extLst>
      <p:ext uri="{BB962C8B-B14F-4D97-AF65-F5344CB8AC3E}">
        <p14:creationId xmlns:p14="http://schemas.microsoft.com/office/powerpoint/2010/main" val="21036243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3168650"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7348" tIns="48675" rIns="97348" bIns="48675" numCol="1" anchor="t" anchorCtr="0" compatLnSpc="1">
            <a:prstTxWarp prst="textNoShape">
              <a:avLst/>
            </a:prstTxWarp>
          </a:bodyPr>
          <a:lstStyle>
            <a:lvl1pPr algn="l" defTabSz="971550" eaLnBrk="1" hangingPunct="1">
              <a:defRPr sz="1300">
                <a:solidFill>
                  <a:schemeClr val="tx1"/>
                </a:solidFill>
                <a:latin typeface="Arial" pitchFamily="34" charset="0"/>
              </a:defRPr>
            </a:lvl1pPr>
          </a:lstStyle>
          <a:p>
            <a:pPr>
              <a:defRPr/>
            </a:pPr>
            <a:r>
              <a:rPr lang="en-US"/>
              <a:t>SMI 1223 REVIEW SHOCK &amp; ARC FLASH GUIDELINE</a:t>
            </a:r>
          </a:p>
        </p:txBody>
      </p:sp>
      <p:sp>
        <p:nvSpPr>
          <p:cNvPr id="14339" name="Rectangle 3"/>
          <p:cNvSpPr>
            <a:spLocks noGrp="1" noChangeArrowheads="1"/>
          </p:cNvSpPr>
          <p:nvPr>
            <p:ph type="dt" idx="1"/>
          </p:nvPr>
        </p:nvSpPr>
        <p:spPr bwMode="auto">
          <a:xfrm>
            <a:off x="4144963" y="0"/>
            <a:ext cx="3168650"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7348" tIns="48675" rIns="97348" bIns="48675" numCol="1" anchor="t" anchorCtr="0" compatLnSpc="1">
            <a:prstTxWarp prst="textNoShape">
              <a:avLst/>
            </a:prstTxWarp>
          </a:bodyPr>
          <a:lstStyle>
            <a:lvl1pPr defTabSz="971550" eaLnBrk="1" hangingPunct="1">
              <a:defRPr sz="1300">
                <a:solidFill>
                  <a:schemeClr val="tx1"/>
                </a:solidFill>
                <a:latin typeface="Arial" pitchFamily="34" charset="0"/>
              </a:defRPr>
            </a:lvl1pPr>
          </a:lstStyle>
          <a:p>
            <a:pPr>
              <a:defRPr/>
            </a:pPr>
            <a:endParaRPr lang="en-US"/>
          </a:p>
        </p:txBody>
      </p:sp>
      <p:sp>
        <p:nvSpPr>
          <p:cNvPr id="88068" name="Rectangle 4"/>
          <p:cNvSpPr>
            <a:spLocks noGrp="1" noRot="1" noChangeAspect="1" noChangeArrowheads="1" noTextEdit="1"/>
          </p:cNvSpPr>
          <p:nvPr>
            <p:ph type="sldImg" idx="2"/>
          </p:nvPr>
        </p:nvSpPr>
        <p:spPr bwMode="auto">
          <a:xfrm>
            <a:off x="1262063" y="720725"/>
            <a:ext cx="4795837" cy="3597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41" name="Rectangle 5"/>
          <p:cNvSpPr>
            <a:spLocks noGrp="1" noChangeArrowheads="1"/>
          </p:cNvSpPr>
          <p:nvPr>
            <p:ph type="body" sz="quarter" idx="3"/>
          </p:nvPr>
        </p:nvSpPr>
        <p:spPr bwMode="auto">
          <a:xfrm>
            <a:off x="731838" y="4559300"/>
            <a:ext cx="5851525" cy="432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7348" tIns="48675" rIns="97348" bIns="48675"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4342" name="Rectangle 6"/>
          <p:cNvSpPr>
            <a:spLocks noGrp="1" noChangeArrowheads="1"/>
          </p:cNvSpPr>
          <p:nvPr>
            <p:ph type="ftr" sz="quarter" idx="4"/>
          </p:nvPr>
        </p:nvSpPr>
        <p:spPr bwMode="auto">
          <a:xfrm>
            <a:off x="0" y="9120188"/>
            <a:ext cx="3168650" cy="47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7348" tIns="48675" rIns="97348" bIns="48675" numCol="1" anchor="b" anchorCtr="0" compatLnSpc="1">
            <a:prstTxWarp prst="textNoShape">
              <a:avLst/>
            </a:prstTxWarp>
          </a:bodyPr>
          <a:lstStyle>
            <a:lvl1pPr algn="l" defTabSz="971550" eaLnBrk="1" hangingPunct="1">
              <a:defRPr sz="1300">
                <a:solidFill>
                  <a:schemeClr val="tx1"/>
                </a:solidFill>
                <a:latin typeface="Arial" pitchFamily="34" charset="0"/>
              </a:defRPr>
            </a:lvl1pPr>
          </a:lstStyle>
          <a:p>
            <a:pPr>
              <a:defRPr/>
            </a:pPr>
            <a:endParaRPr lang="en-US"/>
          </a:p>
        </p:txBody>
      </p:sp>
      <p:sp>
        <p:nvSpPr>
          <p:cNvPr id="14343" name="Rectangle 7"/>
          <p:cNvSpPr>
            <a:spLocks noGrp="1" noChangeArrowheads="1"/>
          </p:cNvSpPr>
          <p:nvPr>
            <p:ph type="sldNum" sz="quarter" idx="5"/>
          </p:nvPr>
        </p:nvSpPr>
        <p:spPr bwMode="auto">
          <a:xfrm>
            <a:off x="4144963" y="9120188"/>
            <a:ext cx="3168650" cy="47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7348" tIns="48675" rIns="97348" bIns="48675" numCol="1" anchor="b" anchorCtr="0" compatLnSpc="1">
            <a:prstTxWarp prst="textNoShape">
              <a:avLst/>
            </a:prstTxWarp>
          </a:bodyPr>
          <a:lstStyle>
            <a:lvl1pPr defTabSz="971550" eaLnBrk="1" hangingPunct="1">
              <a:defRPr sz="1300">
                <a:solidFill>
                  <a:schemeClr val="tx1"/>
                </a:solidFill>
                <a:latin typeface="Arial" pitchFamily="34" charset="0"/>
              </a:defRPr>
            </a:lvl1pPr>
          </a:lstStyle>
          <a:p>
            <a:pPr>
              <a:defRPr/>
            </a:pPr>
            <a:fld id="{1050FAA9-CCFE-4B18-B6AA-947251B4FF8E}" type="slidenum">
              <a:rPr lang="en-US"/>
              <a:pPr>
                <a:defRPr/>
              </a:pPr>
              <a:t>‹#›</a:t>
            </a:fld>
            <a:endParaRPr lang="en-US" dirty="0"/>
          </a:p>
        </p:txBody>
      </p:sp>
    </p:spTree>
    <p:extLst>
      <p:ext uri="{BB962C8B-B14F-4D97-AF65-F5344CB8AC3E}">
        <p14:creationId xmlns:p14="http://schemas.microsoft.com/office/powerpoint/2010/main" val="3040481523"/>
      </p:ext>
    </p:extLst>
  </p:cSld>
  <p:clrMap bg1="lt1" tx1="dk1" bg2="lt2" tx2="dk2" accent1="accent1" accent2="accent2" accent3="accent3" accent4="accent4" accent5="accent5" accent6="accent6" hlink="hlink" folHlink="folHlink"/>
  <p:hf ft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hdr" sz="quarter"/>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r>
              <a:rPr lang="en-US" altLang="en-US" sz="1300" smtClean="0">
                <a:solidFill>
                  <a:schemeClr val="tx1"/>
                </a:solidFill>
                <a:latin typeface="Arial" charset="0"/>
              </a:rPr>
              <a:t>SMI 1223 REVIEW SHOCK &amp; ARC FLASH GUIDELINE</a:t>
            </a:r>
          </a:p>
        </p:txBody>
      </p:sp>
      <p:sp>
        <p:nvSpPr>
          <p:cNvPr id="89091" name="Rectangle 7"/>
          <p:cNvSpPr>
            <a:spLocks noGrp="1" noChangeArrowheads="1"/>
          </p:cNvSpPr>
          <p:nvPr>
            <p:ph type="sldNum" sz="quarter" idx="5"/>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fld id="{CF434EF7-9ACB-46A0-B2C6-7D89219E3CA8}" type="slidenum">
              <a:rPr lang="en-US" altLang="en-US" sz="1300" smtClean="0">
                <a:solidFill>
                  <a:schemeClr val="tx1"/>
                </a:solidFill>
                <a:latin typeface="Arial" charset="0"/>
              </a:rPr>
              <a:pPr/>
              <a:t>1</a:t>
            </a:fld>
            <a:endParaRPr lang="en-US" altLang="en-US" sz="1300" smtClean="0">
              <a:solidFill>
                <a:schemeClr val="tx1"/>
              </a:solidFill>
              <a:latin typeface="Arial" charset="0"/>
            </a:endParaRPr>
          </a:p>
        </p:txBody>
      </p:sp>
      <p:sp>
        <p:nvSpPr>
          <p:cNvPr id="89092" name="Rectangle 2"/>
          <p:cNvSpPr>
            <a:spLocks noGrp="1" noRot="1" noChangeAspect="1" noChangeArrowheads="1" noTextEdit="1"/>
          </p:cNvSpPr>
          <p:nvPr>
            <p:ph type="sldImg"/>
          </p:nvPr>
        </p:nvSpPr>
        <p:spPr>
          <a:ln/>
        </p:spPr>
      </p:sp>
      <p:sp>
        <p:nvSpPr>
          <p:cNvPr id="89093" name="Rectangle 3"/>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hdr" sz="quarter"/>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r>
              <a:rPr lang="en-US" altLang="en-US" sz="1300" smtClean="0">
                <a:solidFill>
                  <a:schemeClr val="tx1"/>
                </a:solidFill>
                <a:latin typeface="Arial" charset="0"/>
              </a:rPr>
              <a:t>SMI 1223 REVIEW SHOCK &amp; ARC FLASH GUIDELINE</a:t>
            </a:r>
          </a:p>
        </p:txBody>
      </p:sp>
      <p:sp>
        <p:nvSpPr>
          <p:cNvPr id="99331" name="Rectangle 7"/>
          <p:cNvSpPr>
            <a:spLocks noGrp="1" noChangeArrowheads="1"/>
          </p:cNvSpPr>
          <p:nvPr>
            <p:ph type="sldNum" sz="quarter" idx="5"/>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fld id="{B4A255CB-10C8-4709-ADEB-9AA64C746476}" type="slidenum">
              <a:rPr lang="en-US" altLang="en-US" sz="1300" smtClean="0">
                <a:solidFill>
                  <a:schemeClr val="tx1"/>
                </a:solidFill>
                <a:latin typeface="Arial" charset="0"/>
              </a:rPr>
              <a:pPr/>
              <a:t>10</a:t>
            </a:fld>
            <a:endParaRPr lang="en-US" altLang="en-US" sz="1300" smtClean="0">
              <a:solidFill>
                <a:schemeClr val="tx1"/>
              </a:solidFill>
              <a:latin typeface="Arial" charset="0"/>
            </a:endParaRPr>
          </a:p>
        </p:txBody>
      </p:sp>
      <p:sp>
        <p:nvSpPr>
          <p:cNvPr id="99332" name="Rectangle 2"/>
          <p:cNvSpPr>
            <a:spLocks noGrp="1" noRot="1" noChangeAspect="1" noChangeArrowheads="1" noTextEdit="1"/>
          </p:cNvSpPr>
          <p:nvPr>
            <p:ph type="sldImg"/>
          </p:nvPr>
        </p:nvSpPr>
        <p:spPr>
          <a:ln/>
        </p:spPr>
      </p:sp>
      <p:sp>
        <p:nvSpPr>
          <p:cNvPr id="99333" name="Rectangle 3"/>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hdr" sz="quarter"/>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r>
              <a:rPr lang="en-US" altLang="en-US" sz="1300" smtClean="0">
                <a:solidFill>
                  <a:schemeClr val="tx1"/>
                </a:solidFill>
                <a:latin typeface="Arial" charset="0"/>
              </a:rPr>
              <a:t>SMI 1223 REVIEW SHOCK &amp; ARC FLASH GUIDELINE</a:t>
            </a:r>
          </a:p>
        </p:txBody>
      </p:sp>
      <p:sp>
        <p:nvSpPr>
          <p:cNvPr id="100355" name="Rectangle 7"/>
          <p:cNvSpPr>
            <a:spLocks noGrp="1" noChangeArrowheads="1"/>
          </p:cNvSpPr>
          <p:nvPr>
            <p:ph type="sldNum" sz="quarter" idx="5"/>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fld id="{ABBD565D-E9B9-4BC3-89CF-A97E55F9D837}" type="slidenum">
              <a:rPr lang="en-US" altLang="en-US" sz="1300" smtClean="0">
                <a:solidFill>
                  <a:schemeClr val="tx1"/>
                </a:solidFill>
                <a:latin typeface="Arial" charset="0"/>
              </a:rPr>
              <a:pPr/>
              <a:t>11</a:t>
            </a:fld>
            <a:endParaRPr lang="en-US" altLang="en-US" sz="1300" smtClean="0">
              <a:solidFill>
                <a:schemeClr val="tx1"/>
              </a:solidFill>
              <a:latin typeface="Arial" charset="0"/>
            </a:endParaRPr>
          </a:p>
        </p:txBody>
      </p:sp>
      <p:sp>
        <p:nvSpPr>
          <p:cNvPr id="100356" name="Rectangle 2"/>
          <p:cNvSpPr>
            <a:spLocks noGrp="1" noRot="1" noChangeAspect="1" noChangeArrowheads="1" noTextEdit="1"/>
          </p:cNvSpPr>
          <p:nvPr>
            <p:ph type="sldImg"/>
          </p:nvPr>
        </p:nvSpPr>
        <p:spPr>
          <a:ln/>
        </p:spPr>
      </p:sp>
      <p:sp>
        <p:nvSpPr>
          <p:cNvPr id="100357" name="Rectangle 3"/>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hdr" sz="quarter"/>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r>
              <a:rPr lang="en-US" altLang="en-US" sz="1300" smtClean="0">
                <a:solidFill>
                  <a:schemeClr val="tx1"/>
                </a:solidFill>
                <a:latin typeface="Arial" charset="0"/>
              </a:rPr>
              <a:t>SMI 1223 REVIEW SHOCK &amp; ARC FLASH GUIDELINE</a:t>
            </a:r>
          </a:p>
        </p:txBody>
      </p:sp>
      <p:sp>
        <p:nvSpPr>
          <p:cNvPr id="101379" name="Rectangle 7"/>
          <p:cNvSpPr>
            <a:spLocks noGrp="1" noChangeArrowheads="1"/>
          </p:cNvSpPr>
          <p:nvPr>
            <p:ph type="sldNum" sz="quarter" idx="5"/>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fld id="{A05838FE-72CC-4927-8681-CA1FD0018D56}" type="slidenum">
              <a:rPr lang="en-US" altLang="en-US" sz="1300" smtClean="0">
                <a:solidFill>
                  <a:schemeClr val="tx1"/>
                </a:solidFill>
                <a:latin typeface="Arial" charset="0"/>
              </a:rPr>
              <a:pPr/>
              <a:t>12</a:t>
            </a:fld>
            <a:endParaRPr lang="en-US" altLang="en-US" sz="1300" smtClean="0">
              <a:solidFill>
                <a:schemeClr val="tx1"/>
              </a:solidFill>
              <a:latin typeface="Arial" charset="0"/>
            </a:endParaRPr>
          </a:p>
        </p:txBody>
      </p:sp>
      <p:sp>
        <p:nvSpPr>
          <p:cNvPr id="101380" name="Rectangle 2"/>
          <p:cNvSpPr>
            <a:spLocks noGrp="1" noRot="1" noChangeAspect="1" noChangeArrowheads="1" noTextEdit="1"/>
          </p:cNvSpPr>
          <p:nvPr>
            <p:ph type="sldImg"/>
          </p:nvPr>
        </p:nvSpPr>
        <p:spPr>
          <a:ln/>
        </p:spPr>
      </p:sp>
      <p:sp>
        <p:nvSpPr>
          <p:cNvPr id="101381" name="Rectangle 3"/>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hdr" sz="quarter"/>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r>
              <a:rPr lang="en-US" altLang="en-US" sz="1300" smtClean="0">
                <a:solidFill>
                  <a:schemeClr val="tx1"/>
                </a:solidFill>
                <a:latin typeface="Arial" charset="0"/>
              </a:rPr>
              <a:t>SMI 1223 REVIEW SHOCK &amp; ARC FLASH GUIDELINE</a:t>
            </a:r>
          </a:p>
        </p:txBody>
      </p:sp>
      <p:sp>
        <p:nvSpPr>
          <p:cNvPr id="102403" name="Rectangle 7"/>
          <p:cNvSpPr>
            <a:spLocks noGrp="1" noChangeArrowheads="1"/>
          </p:cNvSpPr>
          <p:nvPr>
            <p:ph type="sldNum" sz="quarter" idx="5"/>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fld id="{C9547C4F-1ADA-48C1-A9DA-390423C3E38B}" type="slidenum">
              <a:rPr lang="en-US" altLang="en-US" sz="1300" smtClean="0">
                <a:solidFill>
                  <a:schemeClr val="tx1"/>
                </a:solidFill>
                <a:latin typeface="Arial" charset="0"/>
              </a:rPr>
              <a:pPr/>
              <a:t>13</a:t>
            </a:fld>
            <a:endParaRPr lang="en-US" altLang="en-US" sz="1300" smtClean="0">
              <a:solidFill>
                <a:schemeClr val="tx1"/>
              </a:solidFill>
              <a:latin typeface="Arial" charset="0"/>
            </a:endParaRPr>
          </a:p>
        </p:txBody>
      </p:sp>
      <p:sp>
        <p:nvSpPr>
          <p:cNvPr id="102404" name="Rectangle 2"/>
          <p:cNvSpPr>
            <a:spLocks noGrp="1" noRot="1" noChangeAspect="1" noChangeArrowheads="1" noTextEdit="1"/>
          </p:cNvSpPr>
          <p:nvPr>
            <p:ph type="sldImg"/>
          </p:nvPr>
        </p:nvSpPr>
        <p:spPr>
          <a:xfrm>
            <a:off x="450850" y="323850"/>
            <a:ext cx="4862513" cy="3646488"/>
          </a:xfrm>
          <a:ln/>
        </p:spPr>
      </p:sp>
      <p:sp>
        <p:nvSpPr>
          <p:cNvPr id="102405" name="Rectangle 3"/>
          <p:cNvSpPr>
            <a:spLocks noGrp="1" noChangeArrowheads="1"/>
          </p:cNvSpPr>
          <p:nvPr>
            <p:ph type="body" idx="1"/>
          </p:nvPr>
        </p:nvSpPr>
        <p:spPr>
          <a:xfrm>
            <a:off x="650875" y="4056063"/>
            <a:ext cx="6013450" cy="5170487"/>
          </a:xfrm>
          <a:noFill/>
        </p:spPr>
        <p:txBody>
          <a:bodyPr/>
          <a:lstStyle/>
          <a:p>
            <a:pPr eaLnBrk="1" hangingPunct="1"/>
            <a:endParaRPr lang="en-US"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hdr" sz="quarter"/>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r>
              <a:rPr lang="en-US" altLang="en-US" sz="1300" smtClean="0">
                <a:solidFill>
                  <a:schemeClr val="tx1"/>
                </a:solidFill>
                <a:latin typeface="Arial" charset="0"/>
              </a:rPr>
              <a:t>SMI 1223 REVIEW SHOCK &amp; ARC FLASH GUIDELINE</a:t>
            </a:r>
          </a:p>
        </p:txBody>
      </p:sp>
      <p:sp>
        <p:nvSpPr>
          <p:cNvPr id="103427" name="Rectangle 7"/>
          <p:cNvSpPr>
            <a:spLocks noGrp="1" noChangeArrowheads="1"/>
          </p:cNvSpPr>
          <p:nvPr>
            <p:ph type="sldNum" sz="quarter" idx="5"/>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fld id="{35204A0E-1E15-4DEA-BB9B-4A7C8BA54F30}" type="slidenum">
              <a:rPr lang="en-US" altLang="en-US" sz="1300" smtClean="0">
                <a:solidFill>
                  <a:schemeClr val="tx1"/>
                </a:solidFill>
                <a:latin typeface="Arial" charset="0"/>
              </a:rPr>
              <a:pPr/>
              <a:t>14</a:t>
            </a:fld>
            <a:endParaRPr lang="en-US" altLang="en-US" sz="1300" smtClean="0">
              <a:solidFill>
                <a:schemeClr val="tx1"/>
              </a:solidFill>
              <a:latin typeface="Arial" charset="0"/>
            </a:endParaRPr>
          </a:p>
        </p:txBody>
      </p:sp>
      <p:sp>
        <p:nvSpPr>
          <p:cNvPr id="103428" name="Rectangle 2"/>
          <p:cNvSpPr>
            <a:spLocks noGrp="1" noRot="1" noChangeAspect="1" noChangeArrowheads="1" noTextEdit="1"/>
          </p:cNvSpPr>
          <p:nvPr>
            <p:ph type="sldImg"/>
          </p:nvPr>
        </p:nvSpPr>
        <p:spPr>
          <a:xfrm>
            <a:off x="450850" y="323850"/>
            <a:ext cx="4862513" cy="3646488"/>
          </a:xfrm>
          <a:ln/>
        </p:spPr>
      </p:sp>
      <p:sp>
        <p:nvSpPr>
          <p:cNvPr id="103429" name="Rectangle 3"/>
          <p:cNvSpPr>
            <a:spLocks noGrp="1" noChangeArrowheads="1"/>
          </p:cNvSpPr>
          <p:nvPr>
            <p:ph type="body" idx="1"/>
          </p:nvPr>
        </p:nvSpPr>
        <p:spPr>
          <a:xfrm>
            <a:off x="650875" y="4056063"/>
            <a:ext cx="6013450" cy="5170487"/>
          </a:xfrm>
          <a:noFill/>
        </p:spPr>
        <p:txBody>
          <a:bodyPr/>
          <a:lstStyle/>
          <a:p>
            <a:pPr eaLnBrk="1" hangingPunct="1"/>
            <a:endParaRPr lang="en-US"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hdr" sz="quarter"/>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r>
              <a:rPr lang="en-US" altLang="en-US" sz="1300" smtClean="0">
                <a:solidFill>
                  <a:schemeClr val="tx1"/>
                </a:solidFill>
                <a:latin typeface="Arial" charset="0"/>
              </a:rPr>
              <a:t>SMI 1223 REVIEW SHOCK &amp; ARC FLASH GUIDELINE</a:t>
            </a:r>
          </a:p>
        </p:txBody>
      </p:sp>
      <p:sp>
        <p:nvSpPr>
          <p:cNvPr id="104451" name="Rectangle 7"/>
          <p:cNvSpPr>
            <a:spLocks noGrp="1" noChangeArrowheads="1"/>
          </p:cNvSpPr>
          <p:nvPr>
            <p:ph type="sldNum" sz="quarter" idx="5"/>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fld id="{612D3481-D41C-4BE1-B8BB-166F77A1B46F}" type="slidenum">
              <a:rPr lang="en-US" altLang="en-US" sz="1300" smtClean="0">
                <a:solidFill>
                  <a:schemeClr val="tx1"/>
                </a:solidFill>
                <a:latin typeface="Arial" charset="0"/>
              </a:rPr>
              <a:pPr/>
              <a:t>15</a:t>
            </a:fld>
            <a:endParaRPr lang="en-US" altLang="en-US" sz="1300" smtClean="0">
              <a:solidFill>
                <a:schemeClr val="tx1"/>
              </a:solidFill>
              <a:latin typeface="Arial" charset="0"/>
            </a:endParaRPr>
          </a:p>
        </p:txBody>
      </p:sp>
      <p:sp>
        <p:nvSpPr>
          <p:cNvPr id="104452" name="Rectangle 2"/>
          <p:cNvSpPr>
            <a:spLocks noGrp="1" noRot="1" noChangeAspect="1" noChangeArrowheads="1" noTextEdit="1"/>
          </p:cNvSpPr>
          <p:nvPr>
            <p:ph type="sldImg"/>
          </p:nvPr>
        </p:nvSpPr>
        <p:spPr>
          <a:xfrm>
            <a:off x="450850" y="323850"/>
            <a:ext cx="4862513" cy="3646488"/>
          </a:xfrm>
          <a:ln/>
        </p:spPr>
      </p:sp>
      <p:sp>
        <p:nvSpPr>
          <p:cNvPr id="104453" name="Rectangle 3"/>
          <p:cNvSpPr>
            <a:spLocks noGrp="1" noChangeArrowheads="1"/>
          </p:cNvSpPr>
          <p:nvPr>
            <p:ph type="body" idx="1"/>
          </p:nvPr>
        </p:nvSpPr>
        <p:spPr>
          <a:xfrm>
            <a:off x="650875" y="4056063"/>
            <a:ext cx="6013450" cy="5170487"/>
          </a:xfrm>
          <a:noFill/>
        </p:spPr>
        <p:txBody>
          <a:bodyPr/>
          <a:lstStyle/>
          <a:p>
            <a:pPr eaLnBrk="1" hangingPunct="1"/>
            <a:endParaRPr lang="en-US"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hdr" sz="quarter"/>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r>
              <a:rPr lang="en-US" altLang="en-US" sz="1300" smtClean="0">
                <a:solidFill>
                  <a:schemeClr val="tx1"/>
                </a:solidFill>
                <a:latin typeface="Arial" charset="0"/>
              </a:rPr>
              <a:t>SMI 1223 REVIEW SHOCK &amp; ARC FLASH GUIDELINE</a:t>
            </a:r>
          </a:p>
        </p:txBody>
      </p:sp>
      <p:sp>
        <p:nvSpPr>
          <p:cNvPr id="105475" name="Rectangle 7"/>
          <p:cNvSpPr>
            <a:spLocks noGrp="1" noChangeArrowheads="1"/>
          </p:cNvSpPr>
          <p:nvPr>
            <p:ph type="sldNum" sz="quarter" idx="5"/>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fld id="{B0C21BD6-6525-4506-B262-B566A77D42F8}" type="slidenum">
              <a:rPr lang="en-US" altLang="en-US" sz="1300" smtClean="0">
                <a:solidFill>
                  <a:schemeClr val="tx1"/>
                </a:solidFill>
                <a:latin typeface="Arial" charset="0"/>
              </a:rPr>
              <a:pPr/>
              <a:t>16</a:t>
            </a:fld>
            <a:endParaRPr lang="en-US" altLang="en-US" sz="1300" smtClean="0">
              <a:solidFill>
                <a:schemeClr val="tx1"/>
              </a:solidFill>
              <a:latin typeface="Arial" charset="0"/>
            </a:endParaRPr>
          </a:p>
        </p:txBody>
      </p:sp>
      <p:sp>
        <p:nvSpPr>
          <p:cNvPr id="105476" name="Rectangle 2"/>
          <p:cNvSpPr>
            <a:spLocks noGrp="1" noRot="1" noChangeAspect="1" noChangeArrowheads="1" noTextEdit="1"/>
          </p:cNvSpPr>
          <p:nvPr>
            <p:ph type="sldImg"/>
          </p:nvPr>
        </p:nvSpPr>
        <p:spPr>
          <a:xfrm>
            <a:off x="450850" y="323850"/>
            <a:ext cx="4862513" cy="3646488"/>
          </a:xfrm>
          <a:ln/>
        </p:spPr>
      </p:sp>
      <p:sp>
        <p:nvSpPr>
          <p:cNvPr id="105477" name="Rectangle 3"/>
          <p:cNvSpPr>
            <a:spLocks noGrp="1" noChangeArrowheads="1"/>
          </p:cNvSpPr>
          <p:nvPr>
            <p:ph type="body" idx="1"/>
          </p:nvPr>
        </p:nvSpPr>
        <p:spPr>
          <a:xfrm>
            <a:off x="650875" y="4056063"/>
            <a:ext cx="6013450" cy="5170487"/>
          </a:xfrm>
          <a:noFill/>
        </p:spPr>
        <p:txBody>
          <a:bodyPr/>
          <a:lstStyle/>
          <a:p>
            <a:pPr eaLnBrk="1" hangingPunct="1"/>
            <a:endParaRPr lang="en-US"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hdr" sz="quarter"/>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r>
              <a:rPr lang="en-US" altLang="en-US" sz="1300" smtClean="0">
                <a:solidFill>
                  <a:schemeClr val="tx1"/>
                </a:solidFill>
                <a:latin typeface="Arial" charset="0"/>
              </a:rPr>
              <a:t>SMI 1223 REVIEW SHOCK &amp; ARC FLASH GUIDELINE</a:t>
            </a:r>
          </a:p>
        </p:txBody>
      </p:sp>
      <p:sp>
        <p:nvSpPr>
          <p:cNvPr id="106499" name="Rectangle 7"/>
          <p:cNvSpPr>
            <a:spLocks noGrp="1" noChangeArrowheads="1"/>
          </p:cNvSpPr>
          <p:nvPr>
            <p:ph type="sldNum" sz="quarter" idx="5"/>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fld id="{8D0A064C-5976-42E6-A5A2-DABB74AA67DB}" type="slidenum">
              <a:rPr lang="en-US" altLang="en-US" sz="1300" smtClean="0">
                <a:solidFill>
                  <a:schemeClr val="tx1"/>
                </a:solidFill>
                <a:latin typeface="Arial" charset="0"/>
              </a:rPr>
              <a:pPr/>
              <a:t>17</a:t>
            </a:fld>
            <a:endParaRPr lang="en-US" altLang="en-US" sz="1300" smtClean="0">
              <a:solidFill>
                <a:schemeClr val="tx1"/>
              </a:solidFill>
              <a:latin typeface="Arial" charset="0"/>
            </a:endParaRPr>
          </a:p>
        </p:txBody>
      </p:sp>
      <p:sp>
        <p:nvSpPr>
          <p:cNvPr id="106500" name="Rectangle 2"/>
          <p:cNvSpPr>
            <a:spLocks noGrp="1" noRot="1" noChangeAspect="1" noChangeArrowheads="1" noTextEdit="1"/>
          </p:cNvSpPr>
          <p:nvPr>
            <p:ph type="sldImg"/>
          </p:nvPr>
        </p:nvSpPr>
        <p:spPr>
          <a:xfrm>
            <a:off x="450850" y="323850"/>
            <a:ext cx="4862513" cy="3646488"/>
          </a:xfrm>
          <a:ln/>
        </p:spPr>
      </p:sp>
      <p:sp>
        <p:nvSpPr>
          <p:cNvPr id="106501" name="Rectangle 3"/>
          <p:cNvSpPr>
            <a:spLocks noGrp="1" noChangeArrowheads="1"/>
          </p:cNvSpPr>
          <p:nvPr>
            <p:ph type="body" idx="1"/>
          </p:nvPr>
        </p:nvSpPr>
        <p:spPr>
          <a:xfrm>
            <a:off x="650875" y="4056063"/>
            <a:ext cx="6013450" cy="5170487"/>
          </a:xfrm>
          <a:noFill/>
        </p:spPr>
        <p:txBody>
          <a:bodyPr/>
          <a:lstStyle/>
          <a:p>
            <a:pPr eaLnBrk="1" hangingPunct="1"/>
            <a:endParaRPr lang="en-US"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hdr" sz="quarter"/>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r>
              <a:rPr lang="en-US" altLang="en-US" sz="1300" smtClean="0">
                <a:solidFill>
                  <a:schemeClr val="tx1"/>
                </a:solidFill>
                <a:latin typeface="Arial" charset="0"/>
              </a:rPr>
              <a:t>SMI 1223 REVIEW SHOCK &amp; ARC FLASH GUIDELINE</a:t>
            </a:r>
          </a:p>
        </p:txBody>
      </p:sp>
      <p:sp>
        <p:nvSpPr>
          <p:cNvPr id="107523" name="Rectangle 7"/>
          <p:cNvSpPr>
            <a:spLocks noGrp="1" noChangeArrowheads="1"/>
          </p:cNvSpPr>
          <p:nvPr>
            <p:ph type="sldNum" sz="quarter" idx="5"/>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fld id="{94039101-C2F7-40C3-A5A5-745B8263FA13}" type="slidenum">
              <a:rPr lang="en-US" altLang="en-US" sz="1300" smtClean="0">
                <a:solidFill>
                  <a:schemeClr val="tx1"/>
                </a:solidFill>
                <a:latin typeface="Arial" charset="0"/>
              </a:rPr>
              <a:pPr/>
              <a:t>18</a:t>
            </a:fld>
            <a:endParaRPr lang="en-US" altLang="en-US" sz="1300" smtClean="0">
              <a:solidFill>
                <a:schemeClr val="tx1"/>
              </a:solidFill>
              <a:latin typeface="Arial" charset="0"/>
            </a:endParaRPr>
          </a:p>
        </p:txBody>
      </p:sp>
      <p:sp>
        <p:nvSpPr>
          <p:cNvPr id="107524" name="Rectangle 2"/>
          <p:cNvSpPr>
            <a:spLocks noGrp="1" noRot="1" noChangeAspect="1" noChangeArrowheads="1" noTextEdit="1"/>
          </p:cNvSpPr>
          <p:nvPr>
            <p:ph type="sldImg"/>
          </p:nvPr>
        </p:nvSpPr>
        <p:spPr>
          <a:xfrm>
            <a:off x="447675" y="319088"/>
            <a:ext cx="4879975" cy="3660775"/>
          </a:xfrm>
          <a:ln/>
        </p:spPr>
      </p:sp>
      <p:sp>
        <p:nvSpPr>
          <p:cNvPr id="107525" name="Rectangle 3"/>
          <p:cNvSpPr>
            <a:spLocks noGrp="1" noChangeArrowheads="1"/>
          </p:cNvSpPr>
          <p:nvPr>
            <p:ph type="body" idx="1"/>
          </p:nvPr>
        </p:nvSpPr>
        <p:spPr>
          <a:xfrm>
            <a:off x="650875" y="4056063"/>
            <a:ext cx="6013450" cy="5170487"/>
          </a:xfrm>
          <a:solidFill>
            <a:srgbClr val="FFFFFF"/>
          </a:solidFill>
          <a:ln>
            <a:solidFill>
              <a:srgbClr val="000000"/>
            </a:solidFill>
            <a:miter lim="800000"/>
            <a:headEnd/>
            <a:tailEnd/>
          </a:ln>
        </p:spPr>
        <p:txBody>
          <a:bodyPr lIns="97145" tIns="48573" rIns="97145" bIns="48573"/>
          <a:lstStyle/>
          <a:p>
            <a:pPr eaLnBrk="1" hangingPunct="1"/>
            <a:r>
              <a:rPr lang="en-US" altLang="en-US" smtClean="0"/>
              <a:t> There is a new requirement in the 2002 National Electrical Code</a:t>
            </a:r>
            <a:r>
              <a:rPr lang="en-US" altLang="en-US" baseline="30000" smtClean="0">
                <a:cs typeface="Times New Roman" pitchFamily="18" charset="0"/>
              </a:rPr>
              <a:t>®</a:t>
            </a:r>
            <a:r>
              <a:rPr lang="en-US" altLang="en-US" smtClean="0">
                <a:cs typeface="Times New Roman" pitchFamily="18" charset="0"/>
              </a:rPr>
              <a:t> for arc flash hazard labeling.</a:t>
            </a:r>
            <a:r>
              <a:rPr lang="en-US" altLang="en-US" smtClean="0"/>
              <a:t> </a:t>
            </a:r>
          </a:p>
          <a:p>
            <a:pPr eaLnBrk="1" hangingPunct="1"/>
            <a:endParaRPr lang="en-US" altLang="en-US" smtClean="0"/>
          </a:p>
          <a:p>
            <a:pPr eaLnBrk="1" hangingPunct="1"/>
            <a:endParaRPr lang="en-US" altLang="en-US" smtClean="0"/>
          </a:p>
          <a:p>
            <a:pPr eaLnBrk="1" hangingPunct="1"/>
            <a:r>
              <a:rPr lang="en-US" altLang="en-US" b="1" u="sng" smtClean="0"/>
              <a:t> </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hdr" sz="quarter"/>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r>
              <a:rPr lang="en-US" altLang="en-US" sz="1300" smtClean="0">
                <a:solidFill>
                  <a:schemeClr val="tx1"/>
                </a:solidFill>
                <a:latin typeface="Arial" charset="0"/>
              </a:rPr>
              <a:t>SMI 1223 REVIEW SHOCK &amp; ARC FLASH GUIDELINE</a:t>
            </a:r>
          </a:p>
        </p:txBody>
      </p:sp>
      <p:sp>
        <p:nvSpPr>
          <p:cNvPr id="108547" name="Rectangle 7"/>
          <p:cNvSpPr>
            <a:spLocks noGrp="1" noChangeArrowheads="1"/>
          </p:cNvSpPr>
          <p:nvPr>
            <p:ph type="sldNum" sz="quarter" idx="5"/>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fld id="{C779EF95-DF71-4068-B86E-1B6BADB90E40}" type="slidenum">
              <a:rPr lang="en-US" altLang="en-US" sz="1300" smtClean="0">
                <a:solidFill>
                  <a:schemeClr val="tx1"/>
                </a:solidFill>
                <a:latin typeface="Arial" charset="0"/>
              </a:rPr>
              <a:pPr/>
              <a:t>19</a:t>
            </a:fld>
            <a:endParaRPr lang="en-US" altLang="en-US" sz="1300" smtClean="0">
              <a:solidFill>
                <a:schemeClr val="tx1"/>
              </a:solidFill>
              <a:latin typeface="Arial" charset="0"/>
            </a:endParaRPr>
          </a:p>
        </p:txBody>
      </p:sp>
      <p:sp>
        <p:nvSpPr>
          <p:cNvPr id="108548" name="Rectangle 2"/>
          <p:cNvSpPr>
            <a:spLocks noGrp="1" noRot="1" noChangeAspect="1" noChangeArrowheads="1" noTextEdit="1"/>
          </p:cNvSpPr>
          <p:nvPr>
            <p:ph type="sldImg"/>
          </p:nvPr>
        </p:nvSpPr>
        <p:spPr>
          <a:ln/>
        </p:spPr>
      </p:sp>
      <p:sp>
        <p:nvSpPr>
          <p:cNvPr id="108549" name="Rectangle 3"/>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hdr" sz="quarter"/>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r>
              <a:rPr lang="en-US" altLang="en-US" sz="1300" smtClean="0">
                <a:solidFill>
                  <a:schemeClr val="tx1"/>
                </a:solidFill>
                <a:latin typeface="Arial" charset="0"/>
              </a:rPr>
              <a:t>SMI 1223 REVIEW SHOCK &amp; ARC FLASH GUIDELINE</a:t>
            </a:r>
          </a:p>
        </p:txBody>
      </p:sp>
      <p:sp>
        <p:nvSpPr>
          <p:cNvPr id="90115" name="Rectangle 7"/>
          <p:cNvSpPr>
            <a:spLocks noGrp="1" noChangeArrowheads="1"/>
          </p:cNvSpPr>
          <p:nvPr>
            <p:ph type="sldNum" sz="quarter" idx="5"/>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fld id="{3B070ED6-76CD-4261-9F0E-34E3CB4FA4C2}" type="slidenum">
              <a:rPr lang="en-US" altLang="en-US" sz="1300" smtClean="0">
                <a:solidFill>
                  <a:schemeClr val="tx1"/>
                </a:solidFill>
                <a:latin typeface="Arial" charset="0"/>
              </a:rPr>
              <a:pPr/>
              <a:t>2</a:t>
            </a:fld>
            <a:endParaRPr lang="en-US" altLang="en-US" sz="1300" smtClean="0">
              <a:solidFill>
                <a:schemeClr val="tx1"/>
              </a:solidFill>
              <a:latin typeface="Arial" charset="0"/>
            </a:endParaRPr>
          </a:p>
        </p:txBody>
      </p:sp>
      <p:sp>
        <p:nvSpPr>
          <p:cNvPr id="90116" name="Rectangle 2"/>
          <p:cNvSpPr>
            <a:spLocks noGrp="1" noRot="1" noChangeAspect="1" noChangeArrowheads="1" noTextEdit="1"/>
          </p:cNvSpPr>
          <p:nvPr>
            <p:ph type="sldImg"/>
          </p:nvPr>
        </p:nvSpPr>
        <p:spPr>
          <a:ln/>
        </p:spPr>
      </p:sp>
      <p:sp>
        <p:nvSpPr>
          <p:cNvPr id="90117" name="Rectangle 3"/>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hdr" sz="quarter"/>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r>
              <a:rPr lang="en-US" altLang="en-US" sz="1300" smtClean="0">
                <a:solidFill>
                  <a:schemeClr val="tx1"/>
                </a:solidFill>
                <a:latin typeface="Arial" charset="0"/>
              </a:rPr>
              <a:t>SMI 1223 REVIEW SHOCK &amp; ARC FLASH GUIDELINE</a:t>
            </a:r>
          </a:p>
        </p:txBody>
      </p:sp>
      <p:sp>
        <p:nvSpPr>
          <p:cNvPr id="109571" name="Rectangle 7"/>
          <p:cNvSpPr>
            <a:spLocks noGrp="1" noChangeArrowheads="1"/>
          </p:cNvSpPr>
          <p:nvPr>
            <p:ph type="sldNum" sz="quarter" idx="5"/>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fld id="{4CD2F48F-8C6D-4D42-9DD4-746AB59DF2B6}" type="slidenum">
              <a:rPr lang="en-US" altLang="en-US" sz="1300" smtClean="0">
                <a:solidFill>
                  <a:schemeClr val="tx1"/>
                </a:solidFill>
                <a:latin typeface="Arial" charset="0"/>
              </a:rPr>
              <a:pPr/>
              <a:t>20</a:t>
            </a:fld>
            <a:endParaRPr lang="en-US" altLang="en-US" sz="1300" smtClean="0">
              <a:solidFill>
                <a:schemeClr val="tx1"/>
              </a:solidFill>
              <a:latin typeface="Arial" charset="0"/>
            </a:endParaRPr>
          </a:p>
        </p:txBody>
      </p:sp>
      <p:sp>
        <p:nvSpPr>
          <p:cNvPr id="109572" name="Rectangle 2"/>
          <p:cNvSpPr>
            <a:spLocks noGrp="1" noRot="1" noChangeAspect="1" noChangeArrowheads="1" noTextEdit="1"/>
          </p:cNvSpPr>
          <p:nvPr>
            <p:ph type="sldImg"/>
          </p:nvPr>
        </p:nvSpPr>
        <p:spPr>
          <a:ln/>
        </p:spPr>
      </p:sp>
      <p:sp>
        <p:nvSpPr>
          <p:cNvPr id="109573" name="Rectangle 3"/>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hdr" sz="quarter"/>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r>
              <a:rPr lang="en-US" altLang="en-US" sz="1300" smtClean="0">
                <a:solidFill>
                  <a:schemeClr val="tx1"/>
                </a:solidFill>
                <a:latin typeface="Arial" charset="0"/>
              </a:rPr>
              <a:t>SMI 1223 REVIEW SHOCK &amp; ARC FLASH GUIDELINE</a:t>
            </a:r>
          </a:p>
        </p:txBody>
      </p:sp>
      <p:sp>
        <p:nvSpPr>
          <p:cNvPr id="113667" name="Rectangle 7"/>
          <p:cNvSpPr>
            <a:spLocks noGrp="1" noChangeArrowheads="1"/>
          </p:cNvSpPr>
          <p:nvPr>
            <p:ph type="sldNum" sz="quarter" idx="5"/>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fld id="{219C927A-41A6-4645-B650-C4A724A37BF4}" type="slidenum">
              <a:rPr lang="en-US" altLang="en-US" sz="1300" smtClean="0">
                <a:solidFill>
                  <a:schemeClr val="tx1"/>
                </a:solidFill>
                <a:latin typeface="Arial" charset="0"/>
              </a:rPr>
              <a:pPr/>
              <a:t>21</a:t>
            </a:fld>
            <a:endParaRPr lang="en-US" altLang="en-US" sz="1300" smtClean="0">
              <a:solidFill>
                <a:schemeClr val="tx1"/>
              </a:solidFill>
              <a:latin typeface="Arial" charset="0"/>
            </a:endParaRPr>
          </a:p>
        </p:txBody>
      </p:sp>
      <p:sp>
        <p:nvSpPr>
          <p:cNvPr id="113668" name="Rectangle 2"/>
          <p:cNvSpPr>
            <a:spLocks noGrp="1" noRot="1" noChangeAspect="1" noChangeArrowheads="1" noTextEdit="1"/>
          </p:cNvSpPr>
          <p:nvPr>
            <p:ph type="sldImg"/>
          </p:nvPr>
        </p:nvSpPr>
        <p:spPr>
          <a:ln/>
        </p:spPr>
      </p:sp>
      <p:sp>
        <p:nvSpPr>
          <p:cNvPr id="113669" name="Rectangle 3"/>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hdr" sz="quarter"/>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r>
              <a:rPr lang="en-US" altLang="en-US" sz="1300" smtClean="0">
                <a:solidFill>
                  <a:schemeClr val="tx1"/>
                </a:solidFill>
                <a:latin typeface="Arial" charset="0"/>
              </a:rPr>
              <a:t>SMI 1223 REVIEW SHOCK &amp; ARC FLASH GUIDELINE</a:t>
            </a:r>
          </a:p>
        </p:txBody>
      </p:sp>
      <p:sp>
        <p:nvSpPr>
          <p:cNvPr id="117763" name="Rectangle 7"/>
          <p:cNvSpPr>
            <a:spLocks noGrp="1" noChangeArrowheads="1"/>
          </p:cNvSpPr>
          <p:nvPr>
            <p:ph type="sldNum" sz="quarter" idx="5"/>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fld id="{F6A670EE-5A32-41C6-9238-F078AE96EC68}" type="slidenum">
              <a:rPr lang="en-US" altLang="en-US" sz="1300" smtClean="0">
                <a:solidFill>
                  <a:schemeClr val="tx1"/>
                </a:solidFill>
                <a:latin typeface="Arial" charset="0"/>
              </a:rPr>
              <a:pPr/>
              <a:t>22</a:t>
            </a:fld>
            <a:endParaRPr lang="en-US" altLang="en-US" sz="1300" smtClean="0">
              <a:solidFill>
                <a:schemeClr val="tx1"/>
              </a:solidFill>
              <a:latin typeface="Arial" charset="0"/>
            </a:endParaRPr>
          </a:p>
        </p:txBody>
      </p:sp>
      <p:sp>
        <p:nvSpPr>
          <p:cNvPr id="117764" name="Rectangle 2"/>
          <p:cNvSpPr>
            <a:spLocks noGrp="1" noRot="1" noChangeAspect="1" noChangeArrowheads="1" noTextEdit="1"/>
          </p:cNvSpPr>
          <p:nvPr>
            <p:ph type="sldImg"/>
          </p:nvPr>
        </p:nvSpPr>
        <p:spPr>
          <a:ln/>
        </p:spPr>
      </p:sp>
      <p:sp>
        <p:nvSpPr>
          <p:cNvPr id="117765" name="Rectangle 3"/>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hdr" sz="quarter"/>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r>
              <a:rPr lang="en-US" altLang="en-US" sz="1300" smtClean="0">
                <a:solidFill>
                  <a:schemeClr val="tx1"/>
                </a:solidFill>
                <a:latin typeface="Arial" charset="0"/>
              </a:rPr>
              <a:t>SMI 1223 REVIEW SHOCK &amp; ARC FLASH GUIDELINE</a:t>
            </a:r>
          </a:p>
        </p:txBody>
      </p:sp>
      <p:sp>
        <p:nvSpPr>
          <p:cNvPr id="122883" name="Rectangle 7"/>
          <p:cNvSpPr>
            <a:spLocks noGrp="1" noChangeArrowheads="1"/>
          </p:cNvSpPr>
          <p:nvPr>
            <p:ph type="sldNum" sz="quarter" idx="5"/>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fld id="{3BA8E917-4CFD-4B2C-955A-C2A209F64F6F}" type="slidenum">
              <a:rPr lang="en-US" altLang="en-US" sz="1300" smtClean="0">
                <a:solidFill>
                  <a:schemeClr val="tx1"/>
                </a:solidFill>
                <a:latin typeface="Arial" charset="0"/>
              </a:rPr>
              <a:pPr/>
              <a:t>23</a:t>
            </a:fld>
            <a:endParaRPr lang="en-US" altLang="en-US" sz="1300" smtClean="0">
              <a:solidFill>
                <a:schemeClr val="tx1"/>
              </a:solidFill>
              <a:latin typeface="Arial" charset="0"/>
            </a:endParaRPr>
          </a:p>
        </p:txBody>
      </p:sp>
      <p:sp>
        <p:nvSpPr>
          <p:cNvPr id="122884" name="Rectangle 2"/>
          <p:cNvSpPr>
            <a:spLocks noGrp="1" noRot="1" noChangeAspect="1" noChangeArrowheads="1" noTextEdit="1"/>
          </p:cNvSpPr>
          <p:nvPr>
            <p:ph type="sldImg"/>
          </p:nvPr>
        </p:nvSpPr>
        <p:spPr>
          <a:ln/>
        </p:spPr>
      </p:sp>
      <p:sp>
        <p:nvSpPr>
          <p:cNvPr id="122885" name="Rectangle 3"/>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hdr" sz="quarter"/>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r>
              <a:rPr lang="en-US" altLang="en-US" sz="1300" smtClean="0">
                <a:solidFill>
                  <a:schemeClr val="tx1"/>
                </a:solidFill>
                <a:latin typeface="Arial" charset="0"/>
              </a:rPr>
              <a:t>SMI 1223 REVIEW SHOCK &amp; ARC FLASH GUIDELINE</a:t>
            </a:r>
          </a:p>
        </p:txBody>
      </p:sp>
      <p:sp>
        <p:nvSpPr>
          <p:cNvPr id="122883" name="Rectangle 7"/>
          <p:cNvSpPr>
            <a:spLocks noGrp="1" noChangeArrowheads="1"/>
          </p:cNvSpPr>
          <p:nvPr>
            <p:ph type="sldNum" sz="quarter" idx="5"/>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fld id="{3BA8E917-4CFD-4B2C-955A-C2A209F64F6F}" type="slidenum">
              <a:rPr lang="en-US" altLang="en-US" sz="1300" smtClean="0">
                <a:solidFill>
                  <a:schemeClr val="tx1"/>
                </a:solidFill>
                <a:latin typeface="Arial" charset="0"/>
              </a:rPr>
              <a:pPr/>
              <a:t>24</a:t>
            </a:fld>
            <a:endParaRPr lang="en-US" altLang="en-US" sz="1300" smtClean="0">
              <a:solidFill>
                <a:schemeClr val="tx1"/>
              </a:solidFill>
              <a:latin typeface="Arial" charset="0"/>
            </a:endParaRPr>
          </a:p>
        </p:txBody>
      </p:sp>
      <p:sp>
        <p:nvSpPr>
          <p:cNvPr id="122884" name="Rectangle 2"/>
          <p:cNvSpPr>
            <a:spLocks noGrp="1" noRot="1" noChangeAspect="1" noChangeArrowheads="1" noTextEdit="1"/>
          </p:cNvSpPr>
          <p:nvPr>
            <p:ph type="sldImg"/>
          </p:nvPr>
        </p:nvSpPr>
        <p:spPr>
          <a:ln/>
        </p:spPr>
      </p:sp>
      <p:sp>
        <p:nvSpPr>
          <p:cNvPr id="122885" name="Rectangle 3"/>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hdr" sz="quarter"/>
          </p:nvPr>
        </p:nvSpPr>
        <p:spPr>
          <a:xfrm>
            <a:off x="0" y="0"/>
            <a:ext cx="3838575" cy="481013"/>
          </a:xfrm>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r>
              <a:rPr lang="en-US" altLang="en-US" sz="1300" smtClean="0">
                <a:solidFill>
                  <a:schemeClr val="tx1"/>
                </a:solidFill>
                <a:latin typeface="Arial" charset="0"/>
              </a:rPr>
              <a:t>Electrical Safety Review for INPAC</a:t>
            </a:r>
          </a:p>
        </p:txBody>
      </p:sp>
      <p:sp>
        <p:nvSpPr>
          <p:cNvPr id="121859" name="Rectangle 7"/>
          <p:cNvSpPr>
            <a:spLocks noGrp="1" noChangeArrowheads="1"/>
          </p:cNvSpPr>
          <p:nvPr>
            <p:ph type="sldNum" sz="quarter" idx="5"/>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fld id="{EA74A299-0213-4415-B131-BB8423EFE202}" type="slidenum">
              <a:rPr lang="en-US" altLang="en-US" sz="1300" smtClean="0">
                <a:solidFill>
                  <a:schemeClr val="tx1"/>
                </a:solidFill>
                <a:latin typeface="Arial" charset="0"/>
              </a:rPr>
              <a:pPr/>
              <a:t>25</a:t>
            </a:fld>
            <a:endParaRPr lang="en-US" altLang="en-US" sz="1300" smtClean="0">
              <a:solidFill>
                <a:schemeClr val="tx1"/>
              </a:solidFill>
              <a:latin typeface="Arial" charset="0"/>
            </a:endParaRPr>
          </a:p>
        </p:txBody>
      </p:sp>
      <p:sp>
        <p:nvSpPr>
          <p:cNvPr id="121860" name="Rectangle 2"/>
          <p:cNvSpPr>
            <a:spLocks noGrp="1" noRot="1" noChangeAspect="1" noChangeArrowheads="1" noTextEdit="1"/>
          </p:cNvSpPr>
          <p:nvPr>
            <p:ph type="sldImg"/>
          </p:nvPr>
        </p:nvSpPr>
        <p:spPr>
          <a:ln/>
        </p:spPr>
      </p:sp>
      <p:sp>
        <p:nvSpPr>
          <p:cNvPr id="121861" name="Rectangle 3"/>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hdr" sz="quarter"/>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r>
              <a:rPr lang="en-US" altLang="en-US" sz="1300" smtClean="0">
                <a:solidFill>
                  <a:schemeClr val="tx1"/>
                </a:solidFill>
                <a:latin typeface="Arial" charset="0"/>
              </a:rPr>
              <a:t>SMI 1223 REVIEW SHOCK &amp; ARC FLASH GUIDELINE</a:t>
            </a:r>
          </a:p>
        </p:txBody>
      </p:sp>
      <p:sp>
        <p:nvSpPr>
          <p:cNvPr id="124931" name="Rectangle 7"/>
          <p:cNvSpPr>
            <a:spLocks noGrp="1" noChangeArrowheads="1"/>
          </p:cNvSpPr>
          <p:nvPr>
            <p:ph type="sldNum" sz="quarter" idx="5"/>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fld id="{F7C6630B-F6D3-41BC-940F-15B6D1E4F89B}" type="slidenum">
              <a:rPr lang="en-US" altLang="en-US" sz="1300" smtClean="0">
                <a:solidFill>
                  <a:schemeClr val="tx1"/>
                </a:solidFill>
                <a:latin typeface="Arial" charset="0"/>
              </a:rPr>
              <a:pPr/>
              <a:t>26</a:t>
            </a:fld>
            <a:endParaRPr lang="en-US" altLang="en-US" sz="1300" smtClean="0">
              <a:solidFill>
                <a:schemeClr val="tx1"/>
              </a:solidFill>
              <a:latin typeface="Arial" charset="0"/>
            </a:endParaRPr>
          </a:p>
        </p:txBody>
      </p:sp>
      <p:sp>
        <p:nvSpPr>
          <p:cNvPr id="124932" name="Rectangle 2"/>
          <p:cNvSpPr>
            <a:spLocks noGrp="1" noRot="1" noChangeAspect="1" noChangeArrowheads="1" noTextEdit="1"/>
          </p:cNvSpPr>
          <p:nvPr>
            <p:ph type="sldImg"/>
          </p:nvPr>
        </p:nvSpPr>
        <p:spPr>
          <a:ln/>
        </p:spPr>
      </p:sp>
      <p:sp>
        <p:nvSpPr>
          <p:cNvPr id="124933" name="Rectangle 3"/>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hdr" sz="quarter"/>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r>
              <a:rPr lang="en-US" altLang="en-US" sz="1300" smtClean="0">
                <a:solidFill>
                  <a:schemeClr val="tx1"/>
                </a:solidFill>
                <a:latin typeface="Arial" charset="0"/>
              </a:rPr>
              <a:t>SMI 1223 REVIEW SHOCK &amp; ARC FLASH GUIDELINE</a:t>
            </a:r>
          </a:p>
        </p:txBody>
      </p:sp>
      <p:sp>
        <p:nvSpPr>
          <p:cNvPr id="128003" name="Rectangle 7"/>
          <p:cNvSpPr>
            <a:spLocks noGrp="1" noChangeArrowheads="1"/>
          </p:cNvSpPr>
          <p:nvPr>
            <p:ph type="sldNum" sz="quarter" idx="5"/>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fld id="{2E64491A-2D29-4E22-833B-0841A2E9F1AB}" type="slidenum">
              <a:rPr lang="en-US" altLang="en-US" sz="1300" smtClean="0">
                <a:solidFill>
                  <a:schemeClr val="tx1"/>
                </a:solidFill>
                <a:latin typeface="Arial" charset="0"/>
              </a:rPr>
              <a:pPr/>
              <a:t>27</a:t>
            </a:fld>
            <a:endParaRPr lang="en-US" altLang="en-US" sz="1300" smtClean="0">
              <a:solidFill>
                <a:schemeClr val="tx1"/>
              </a:solidFill>
              <a:latin typeface="Arial" charset="0"/>
            </a:endParaRPr>
          </a:p>
        </p:txBody>
      </p:sp>
      <p:sp>
        <p:nvSpPr>
          <p:cNvPr id="128004" name="Rectangle 2"/>
          <p:cNvSpPr>
            <a:spLocks noGrp="1" noRot="1" noChangeAspect="1" noChangeArrowheads="1" noTextEdit="1"/>
          </p:cNvSpPr>
          <p:nvPr>
            <p:ph type="sldImg"/>
          </p:nvPr>
        </p:nvSpPr>
        <p:spPr>
          <a:ln/>
        </p:spPr>
      </p:sp>
      <p:sp>
        <p:nvSpPr>
          <p:cNvPr id="128005" name="Rectangle 3"/>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Rot="1" noChangeAspect="1" noChangeArrowheads="1" noTextEdit="1"/>
          </p:cNvSpPr>
          <p:nvPr>
            <p:ph type="sldImg"/>
          </p:nvPr>
        </p:nvSpPr>
        <p:spPr>
          <a:ln/>
        </p:spPr>
      </p:sp>
      <p:sp>
        <p:nvSpPr>
          <p:cNvPr id="130051" name="Rectangle 3"/>
          <p:cNvSpPr>
            <a:spLocks noGrp="1" noChangeArrowheads="1"/>
          </p:cNvSpPr>
          <p:nvPr>
            <p:ph type="body" idx="1"/>
          </p:nvPr>
        </p:nvSpPr>
        <p:spPr>
          <a:noFill/>
        </p:spPr>
        <p:txBody>
          <a:bodyPr/>
          <a:lstStyle/>
          <a:p>
            <a:endParaRPr lang="en-US" alt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hdr" sz="quarter"/>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r>
              <a:rPr lang="en-US" altLang="en-US" sz="1300" smtClean="0">
                <a:solidFill>
                  <a:schemeClr val="tx1"/>
                </a:solidFill>
                <a:latin typeface="Arial" charset="0"/>
              </a:rPr>
              <a:t>SMI 1223 REVIEW SHOCK &amp; ARC FLASH GUIDELINE</a:t>
            </a:r>
          </a:p>
        </p:txBody>
      </p:sp>
      <p:sp>
        <p:nvSpPr>
          <p:cNvPr id="132099" name="Rectangle 7"/>
          <p:cNvSpPr>
            <a:spLocks noGrp="1" noChangeArrowheads="1"/>
          </p:cNvSpPr>
          <p:nvPr>
            <p:ph type="sldNum" sz="quarter" idx="5"/>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fld id="{178D5E32-1BCD-41F4-805B-E60F96569570}" type="slidenum">
              <a:rPr lang="en-US" altLang="en-US" sz="1300" smtClean="0">
                <a:solidFill>
                  <a:schemeClr val="tx1"/>
                </a:solidFill>
                <a:latin typeface="Arial" charset="0"/>
              </a:rPr>
              <a:pPr/>
              <a:t>29</a:t>
            </a:fld>
            <a:endParaRPr lang="en-US" altLang="en-US" sz="1300" smtClean="0">
              <a:solidFill>
                <a:schemeClr val="tx1"/>
              </a:solidFill>
              <a:latin typeface="Arial" charset="0"/>
            </a:endParaRPr>
          </a:p>
        </p:txBody>
      </p:sp>
      <p:sp>
        <p:nvSpPr>
          <p:cNvPr id="132100" name="Rectangle 2"/>
          <p:cNvSpPr>
            <a:spLocks noGrp="1" noRot="1" noChangeAspect="1" noChangeArrowheads="1" noTextEdit="1"/>
          </p:cNvSpPr>
          <p:nvPr>
            <p:ph type="sldImg"/>
          </p:nvPr>
        </p:nvSpPr>
        <p:spPr>
          <a:ln/>
        </p:spPr>
      </p:sp>
      <p:sp>
        <p:nvSpPr>
          <p:cNvPr id="132101" name="Rectangle 3"/>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hdr" sz="quarter"/>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r>
              <a:rPr lang="en-US" altLang="en-US" sz="1300" smtClean="0">
                <a:solidFill>
                  <a:schemeClr val="tx1"/>
                </a:solidFill>
                <a:latin typeface="Arial" charset="0"/>
              </a:rPr>
              <a:t>SMI 1223 REVIEW SHOCK &amp; ARC FLASH GUIDELINE</a:t>
            </a:r>
          </a:p>
        </p:txBody>
      </p:sp>
      <p:sp>
        <p:nvSpPr>
          <p:cNvPr id="91139" name="Rectangle 7"/>
          <p:cNvSpPr>
            <a:spLocks noGrp="1" noChangeArrowheads="1"/>
          </p:cNvSpPr>
          <p:nvPr>
            <p:ph type="sldNum" sz="quarter" idx="5"/>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fld id="{3B22D723-23A4-45AD-ABC8-830366C39680}" type="slidenum">
              <a:rPr lang="en-US" altLang="en-US" sz="1300" smtClean="0">
                <a:solidFill>
                  <a:schemeClr val="tx1"/>
                </a:solidFill>
                <a:latin typeface="Arial" charset="0"/>
              </a:rPr>
              <a:pPr/>
              <a:t>3</a:t>
            </a:fld>
            <a:endParaRPr lang="en-US" altLang="en-US" sz="1300" smtClean="0">
              <a:solidFill>
                <a:schemeClr val="tx1"/>
              </a:solidFill>
              <a:latin typeface="Arial" charset="0"/>
            </a:endParaRPr>
          </a:p>
        </p:txBody>
      </p:sp>
      <p:sp>
        <p:nvSpPr>
          <p:cNvPr id="91140" name="Rectangle 2"/>
          <p:cNvSpPr>
            <a:spLocks noGrp="1" noRot="1" noChangeAspect="1" noChangeArrowheads="1" noTextEdit="1"/>
          </p:cNvSpPr>
          <p:nvPr>
            <p:ph type="sldImg"/>
          </p:nvPr>
        </p:nvSpPr>
        <p:spPr>
          <a:ln/>
        </p:spPr>
      </p:sp>
      <p:sp>
        <p:nvSpPr>
          <p:cNvPr id="91141" name="Rectangle 3"/>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hdr" sz="quarter"/>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r>
              <a:rPr lang="en-US" altLang="en-US" sz="1300" smtClean="0">
                <a:solidFill>
                  <a:schemeClr val="tx1"/>
                </a:solidFill>
                <a:latin typeface="Arial" charset="0"/>
              </a:rPr>
              <a:t>SMI 1223 REVIEW SHOCK &amp; ARC FLASH GUIDELINE</a:t>
            </a:r>
          </a:p>
        </p:txBody>
      </p:sp>
      <p:sp>
        <p:nvSpPr>
          <p:cNvPr id="133123" name="Rectangle 7"/>
          <p:cNvSpPr>
            <a:spLocks noGrp="1" noChangeArrowheads="1"/>
          </p:cNvSpPr>
          <p:nvPr>
            <p:ph type="sldNum" sz="quarter" idx="5"/>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fld id="{6C5D1607-AE7E-42C3-A78A-D74CA70FB356}" type="slidenum">
              <a:rPr lang="en-US" altLang="en-US" sz="1300" smtClean="0">
                <a:solidFill>
                  <a:schemeClr val="tx1"/>
                </a:solidFill>
                <a:latin typeface="Arial" charset="0"/>
              </a:rPr>
              <a:pPr/>
              <a:t>30</a:t>
            </a:fld>
            <a:endParaRPr lang="en-US" altLang="en-US" sz="1300" smtClean="0">
              <a:solidFill>
                <a:schemeClr val="tx1"/>
              </a:solidFill>
              <a:latin typeface="Arial" charset="0"/>
            </a:endParaRPr>
          </a:p>
        </p:txBody>
      </p:sp>
      <p:sp>
        <p:nvSpPr>
          <p:cNvPr id="133124" name="Rectangle 2"/>
          <p:cNvSpPr>
            <a:spLocks noGrp="1" noRot="1" noChangeAspect="1" noChangeArrowheads="1" noTextEdit="1"/>
          </p:cNvSpPr>
          <p:nvPr>
            <p:ph type="sldImg"/>
          </p:nvPr>
        </p:nvSpPr>
        <p:spPr>
          <a:ln/>
        </p:spPr>
      </p:sp>
      <p:sp>
        <p:nvSpPr>
          <p:cNvPr id="133125" name="Rectangle 3"/>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hdr" sz="quarter"/>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r>
              <a:rPr lang="en-US" altLang="en-US" sz="1300" smtClean="0">
                <a:solidFill>
                  <a:schemeClr val="tx1"/>
                </a:solidFill>
                <a:latin typeface="Arial" charset="0"/>
              </a:rPr>
              <a:t>SMI 1223 REVIEW SHOCK &amp; ARC FLASH GUIDELINE</a:t>
            </a:r>
          </a:p>
        </p:txBody>
      </p:sp>
      <p:sp>
        <p:nvSpPr>
          <p:cNvPr id="133123" name="Rectangle 7"/>
          <p:cNvSpPr>
            <a:spLocks noGrp="1" noChangeArrowheads="1"/>
          </p:cNvSpPr>
          <p:nvPr>
            <p:ph type="sldNum" sz="quarter" idx="5"/>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fld id="{6C5D1607-AE7E-42C3-A78A-D74CA70FB356}" type="slidenum">
              <a:rPr lang="en-US" altLang="en-US" sz="1300" smtClean="0">
                <a:solidFill>
                  <a:schemeClr val="tx1"/>
                </a:solidFill>
                <a:latin typeface="Arial" charset="0"/>
              </a:rPr>
              <a:pPr/>
              <a:t>33</a:t>
            </a:fld>
            <a:endParaRPr lang="en-US" altLang="en-US" sz="1300" smtClean="0">
              <a:solidFill>
                <a:schemeClr val="tx1"/>
              </a:solidFill>
              <a:latin typeface="Arial" charset="0"/>
            </a:endParaRPr>
          </a:p>
        </p:txBody>
      </p:sp>
      <p:sp>
        <p:nvSpPr>
          <p:cNvPr id="133124" name="Rectangle 2"/>
          <p:cNvSpPr>
            <a:spLocks noGrp="1" noRot="1" noChangeAspect="1" noChangeArrowheads="1" noTextEdit="1"/>
          </p:cNvSpPr>
          <p:nvPr>
            <p:ph type="sldImg"/>
          </p:nvPr>
        </p:nvSpPr>
        <p:spPr>
          <a:ln/>
        </p:spPr>
      </p:sp>
      <p:sp>
        <p:nvSpPr>
          <p:cNvPr id="133125" name="Rectangle 3"/>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hdr" sz="quarter"/>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r>
              <a:rPr lang="en-US" altLang="en-US" sz="1300" smtClean="0">
                <a:solidFill>
                  <a:schemeClr val="tx1"/>
                </a:solidFill>
                <a:latin typeface="Arial" charset="0"/>
              </a:rPr>
              <a:t>SMI 1223 REVIEW SHOCK &amp; ARC FLASH GUIDELINE</a:t>
            </a:r>
          </a:p>
        </p:txBody>
      </p:sp>
      <p:sp>
        <p:nvSpPr>
          <p:cNvPr id="135171" name="Rectangle 7"/>
          <p:cNvSpPr>
            <a:spLocks noGrp="1" noChangeArrowheads="1"/>
          </p:cNvSpPr>
          <p:nvPr>
            <p:ph type="sldNum" sz="quarter" idx="5"/>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fld id="{635B3C06-B339-4156-8317-235CF6F5315C}" type="slidenum">
              <a:rPr lang="en-US" altLang="en-US" sz="1300" smtClean="0">
                <a:solidFill>
                  <a:schemeClr val="tx1"/>
                </a:solidFill>
                <a:latin typeface="Arial" charset="0"/>
              </a:rPr>
              <a:pPr/>
              <a:t>34</a:t>
            </a:fld>
            <a:endParaRPr lang="en-US" altLang="en-US" sz="1300" smtClean="0">
              <a:solidFill>
                <a:schemeClr val="tx1"/>
              </a:solidFill>
              <a:latin typeface="Arial" charset="0"/>
            </a:endParaRPr>
          </a:p>
        </p:txBody>
      </p:sp>
      <p:sp>
        <p:nvSpPr>
          <p:cNvPr id="135172" name="Rectangle 2"/>
          <p:cNvSpPr>
            <a:spLocks noGrp="1" noRot="1" noChangeAspect="1" noChangeArrowheads="1" noTextEdit="1"/>
          </p:cNvSpPr>
          <p:nvPr>
            <p:ph type="sldImg"/>
          </p:nvPr>
        </p:nvSpPr>
        <p:spPr>
          <a:ln/>
        </p:spPr>
      </p:sp>
      <p:sp>
        <p:nvSpPr>
          <p:cNvPr id="135173" name="Rectangle 3"/>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Rot="1" noChangeAspect="1" noChangeArrowheads="1" noTextEdit="1"/>
          </p:cNvSpPr>
          <p:nvPr>
            <p:ph type="sldImg"/>
          </p:nvPr>
        </p:nvSpPr>
        <p:spPr>
          <a:ln/>
        </p:spPr>
      </p:sp>
      <p:sp>
        <p:nvSpPr>
          <p:cNvPr id="136195" name="Rectangle 3"/>
          <p:cNvSpPr>
            <a:spLocks noGrp="1" noChangeArrowheads="1"/>
          </p:cNvSpPr>
          <p:nvPr>
            <p:ph type="body" idx="1"/>
          </p:nvPr>
        </p:nvSpPr>
        <p:spPr>
          <a:noFill/>
        </p:spPr>
        <p:txBody>
          <a:bodyPr/>
          <a:lstStyle/>
          <a:p>
            <a:endParaRPr lang="en-US" alt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hdr" sz="quarter"/>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r>
              <a:rPr lang="en-US" altLang="en-US" sz="1300" smtClean="0">
                <a:solidFill>
                  <a:schemeClr val="tx1"/>
                </a:solidFill>
                <a:latin typeface="Arial" charset="0"/>
              </a:rPr>
              <a:t>SMI 1223 REVIEW SHOCK &amp; ARC FLASH GUIDELINE</a:t>
            </a:r>
          </a:p>
        </p:txBody>
      </p:sp>
      <p:sp>
        <p:nvSpPr>
          <p:cNvPr id="137219" name="Rectangle 7"/>
          <p:cNvSpPr>
            <a:spLocks noGrp="1" noChangeArrowheads="1"/>
          </p:cNvSpPr>
          <p:nvPr>
            <p:ph type="sldNum" sz="quarter" idx="5"/>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fld id="{9591A807-96B2-4C3F-BB31-4D21A158196A}" type="slidenum">
              <a:rPr lang="en-US" altLang="en-US" sz="1300" smtClean="0">
                <a:solidFill>
                  <a:schemeClr val="tx1"/>
                </a:solidFill>
                <a:latin typeface="Arial" charset="0"/>
              </a:rPr>
              <a:pPr/>
              <a:t>36</a:t>
            </a:fld>
            <a:endParaRPr lang="en-US" altLang="en-US" sz="1300" smtClean="0">
              <a:solidFill>
                <a:schemeClr val="tx1"/>
              </a:solidFill>
              <a:latin typeface="Arial" charset="0"/>
            </a:endParaRPr>
          </a:p>
        </p:txBody>
      </p:sp>
      <p:sp>
        <p:nvSpPr>
          <p:cNvPr id="137220" name="Rectangle 2"/>
          <p:cNvSpPr>
            <a:spLocks noGrp="1" noRot="1" noChangeAspect="1" noChangeArrowheads="1" noTextEdit="1"/>
          </p:cNvSpPr>
          <p:nvPr>
            <p:ph type="sldImg"/>
          </p:nvPr>
        </p:nvSpPr>
        <p:spPr>
          <a:ln/>
        </p:spPr>
      </p:sp>
      <p:sp>
        <p:nvSpPr>
          <p:cNvPr id="137221" name="Rectangle 3"/>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Rot="1" noChangeAspect="1" noChangeArrowheads="1" noTextEdit="1"/>
          </p:cNvSpPr>
          <p:nvPr>
            <p:ph type="sldImg"/>
          </p:nvPr>
        </p:nvSpPr>
        <p:spPr>
          <a:ln/>
        </p:spPr>
      </p:sp>
      <p:sp>
        <p:nvSpPr>
          <p:cNvPr id="138243" name="Rectangle 3"/>
          <p:cNvSpPr>
            <a:spLocks noGrp="1" noChangeArrowheads="1"/>
          </p:cNvSpPr>
          <p:nvPr>
            <p:ph type="body" idx="1"/>
          </p:nvPr>
        </p:nvSpPr>
        <p:spPr>
          <a:noFill/>
        </p:spPr>
        <p:txBody>
          <a:bodyPr/>
          <a:lstStyle/>
          <a:p>
            <a:endParaRPr lang="en-US" alt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Rot="1" noChangeAspect="1" noChangeArrowheads="1" noTextEdit="1"/>
          </p:cNvSpPr>
          <p:nvPr>
            <p:ph type="sldImg"/>
          </p:nvPr>
        </p:nvSpPr>
        <p:spPr>
          <a:ln/>
        </p:spPr>
      </p:sp>
      <p:sp>
        <p:nvSpPr>
          <p:cNvPr id="138243" name="Rectangle 3"/>
          <p:cNvSpPr>
            <a:spLocks noGrp="1" noChangeArrowheads="1"/>
          </p:cNvSpPr>
          <p:nvPr>
            <p:ph type="body" idx="1"/>
          </p:nvPr>
        </p:nvSpPr>
        <p:spPr>
          <a:noFill/>
        </p:spPr>
        <p:txBody>
          <a:bodyPr/>
          <a:lstStyle/>
          <a:p>
            <a:endParaRPr lang="en-US" alt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Rot="1" noChangeAspect="1" noChangeArrowheads="1" noTextEdit="1"/>
          </p:cNvSpPr>
          <p:nvPr>
            <p:ph type="sldImg"/>
          </p:nvPr>
        </p:nvSpPr>
        <p:spPr>
          <a:ln/>
        </p:spPr>
      </p:sp>
      <p:sp>
        <p:nvSpPr>
          <p:cNvPr id="138243" name="Rectangle 3"/>
          <p:cNvSpPr>
            <a:spLocks noGrp="1" noChangeArrowheads="1"/>
          </p:cNvSpPr>
          <p:nvPr>
            <p:ph type="body" idx="1"/>
          </p:nvPr>
        </p:nvSpPr>
        <p:spPr>
          <a:noFill/>
        </p:spPr>
        <p:txBody>
          <a:bodyPr/>
          <a:lstStyle/>
          <a:p>
            <a:endParaRPr lang="en-US" alt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Rot="1" noChangeAspect="1" noChangeArrowheads="1" noTextEdit="1"/>
          </p:cNvSpPr>
          <p:nvPr>
            <p:ph type="sldImg"/>
          </p:nvPr>
        </p:nvSpPr>
        <p:spPr>
          <a:ln/>
        </p:spPr>
      </p:sp>
      <p:sp>
        <p:nvSpPr>
          <p:cNvPr id="138243" name="Rectangle 3"/>
          <p:cNvSpPr>
            <a:spLocks noGrp="1" noChangeArrowheads="1"/>
          </p:cNvSpPr>
          <p:nvPr>
            <p:ph type="body" idx="1"/>
          </p:nvPr>
        </p:nvSpPr>
        <p:spPr>
          <a:noFill/>
        </p:spPr>
        <p:txBody>
          <a:bodyPr/>
          <a:lstStyle/>
          <a:p>
            <a:endParaRPr lang="en-US" alt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hdr" sz="quarter"/>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r>
              <a:rPr lang="en-US" altLang="en-US" sz="1300" smtClean="0">
                <a:solidFill>
                  <a:schemeClr val="tx1"/>
                </a:solidFill>
                <a:latin typeface="Arial" charset="0"/>
              </a:rPr>
              <a:t>SMI 1223 REVIEW SHOCK &amp; ARC FLASH GUIDELINE</a:t>
            </a:r>
          </a:p>
        </p:txBody>
      </p:sp>
      <p:sp>
        <p:nvSpPr>
          <p:cNvPr id="141315" name="Rectangle 7"/>
          <p:cNvSpPr>
            <a:spLocks noGrp="1" noChangeArrowheads="1"/>
          </p:cNvSpPr>
          <p:nvPr>
            <p:ph type="sldNum" sz="quarter" idx="5"/>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fld id="{4A18110A-E756-4C6D-B986-9F49F801EAE0}" type="slidenum">
              <a:rPr lang="en-US" altLang="en-US" sz="1300" smtClean="0">
                <a:solidFill>
                  <a:schemeClr val="tx1"/>
                </a:solidFill>
                <a:latin typeface="Arial" charset="0"/>
              </a:rPr>
              <a:pPr/>
              <a:t>41</a:t>
            </a:fld>
            <a:endParaRPr lang="en-US" altLang="en-US" sz="1300" smtClean="0">
              <a:solidFill>
                <a:schemeClr val="tx1"/>
              </a:solidFill>
              <a:latin typeface="Arial" charset="0"/>
            </a:endParaRPr>
          </a:p>
        </p:txBody>
      </p:sp>
      <p:sp>
        <p:nvSpPr>
          <p:cNvPr id="141316" name="Rectangle 2"/>
          <p:cNvSpPr>
            <a:spLocks noGrp="1" noRot="1" noChangeAspect="1" noChangeArrowheads="1" noTextEdit="1"/>
          </p:cNvSpPr>
          <p:nvPr>
            <p:ph type="sldImg"/>
          </p:nvPr>
        </p:nvSpPr>
        <p:spPr>
          <a:ln/>
        </p:spPr>
      </p:sp>
      <p:sp>
        <p:nvSpPr>
          <p:cNvPr id="141317" name="Rectangle 3"/>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hdr" sz="quarter"/>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r>
              <a:rPr lang="en-US" altLang="en-US" sz="1300" smtClean="0">
                <a:solidFill>
                  <a:schemeClr val="tx1"/>
                </a:solidFill>
                <a:latin typeface="Arial" charset="0"/>
              </a:rPr>
              <a:t>SMI 1223 REVIEW SHOCK &amp; ARC FLASH GUIDELINE</a:t>
            </a:r>
          </a:p>
        </p:txBody>
      </p:sp>
      <p:sp>
        <p:nvSpPr>
          <p:cNvPr id="92163" name="Rectangle 7"/>
          <p:cNvSpPr>
            <a:spLocks noGrp="1" noChangeArrowheads="1"/>
          </p:cNvSpPr>
          <p:nvPr>
            <p:ph type="sldNum" sz="quarter" idx="5"/>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fld id="{D6A99E72-9C8C-4FF2-81C5-2ADA8EAE091B}" type="slidenum">
              <a:rPr lang="en-US" altLang="en-US" sz="1300" smtClean="0">
                <a:solidFill>
                  <a:schemeClr val="tx1"/>
                </a:solidFill>
                <a:latin typeface="Arial" charset="0"/>
              </a:rPr>
              <a:pPr/>
              <a:t>4</a:t>
            </a:fld>
            <a:endParaRPr lang="en-US" altLang="en-US" sz="1300" smtClean="0">
              <a:solidFill>
                <a:schemeClr val="tx1"/>
              </a:solidFill>
              <a:latin typeface="Arial" charset="0"/>
            </a:endParaRPr>
          </a:p>
        </p:txBody>
      </p:sp>
      <p:sp>
        <p:nvSpPr>
          <p:cNvPr id="92164" name="Rectangle 2"/>
          <p:cNvSpPr>
            <a:spLocks noGrp="1" noRot="1" noChangeAspect="1" noChangeArrowheads="1" noTextEdit="1"/>
          </p:cNvSpPr>
          <p:nvPr>
            <p:ph type="sldImg"/>
          </p:nvPr>
        </p:nvSpPr>
        <p:spPr>
          <a:ln/>
        </p:spPr>
      </p:sp>
      <p:sp>
        <p:nvSpPr>
          <p:cNvPr id="92165" name="Rectangle 3"/>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Rot="1" noChangeAspect="1" noChangeArrowheads="1" noTextEdit="1"/>
          </p:cNvSpPr>
          <p:nvPr>
            <p:ph type="sldImg"/>
          </p:nvPr>
        </p:nvSpPr>
        <p:spPr>
          <a:ln/>
        </p:spPr>
      </p:sp>
      <p:sp>
        <p:nvSpPr>
          <p:cNvPr id="147459" name="Rectangle 3"/>
          <p:cNvSpPr>
            <a:spLocks noGrp="1" noChangeArrowheads="1"/>
          </p:cNvSpPr>
          <p:nvPr>
            <p:ph type="body" idx="1"/>
          </p:nvPr>
        </p:nvSpPr>
        <p:spPr>
          <a:noFill/>
        </p:spPr>
        <p:txBody>
          <a:bodyPr/>
          <a:lstStyle/>
          <a:p>
            <a:endParaRPr lang="en-US" alt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hdr" sz="quarter"/>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r>
              <a:rPr lang="en-US" altLang="en-US" sz="1300" smtClean="0">
                <a:solidFill>
                  <a:schemeClr val="tx1"/>
                </a:solidFill>
                <a:latin typeface="Arial" charset="0"/>
              </a:rPr>
              <a:t>SMI 1223 REVIEW SHOCK &amp; ARC FLASH GUIDELINE</a:t>
            </a:r>
          </a:p>
        </p:txBody>
      </p:sp>
      <p:sp>
        <p:nvSpPr>
          <p:cNvPr id="150531" name="Rectangle 7"/>
          <p:cNvSpPr>
            <a:spLocks noGrp="1" noChangeArrowheads="1"/>
          </p:cNvSpPr>
          <p:nvPr>
            <p:ph type="sldNum" sz="quarter" idx="5"/>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fld id="{D2A022DF-D031-48A7-9CBA-F366F7D36D6E}" type="slidenum">
              <a:rPr lang="en-US" altLang="en-US" sz="1300" smtClean="0">
                <a:solidFill>
                  <a:schemeClr val="tx1"/>
                </a:solidFill>
                <a:latin typeface="Arial" charset="0"/>
              </a:rPr>
              <a:pPr/>
              <a:t>44</a:t>
            </a:fld>
            <a:endParaRPr lang="en-US" altLang="en-US" sz="1300" smtClean="0">
              <a:solidFill>
                <a:schemeClr val="tx1"/>
              </a:solidFill>
              <a:latin typeface="Arial" charset="0"/>
            </a:endParaRPr>
          </a:p>
        </p:txBody>
      </p:sp>
      <p:sp>
        <p:nvSpPr>
          <p:cNvPr id="150532" name="Rectangle 2"/>
          <p:cNvSpPr>
            <a:spLocks noGrp="1" noRot="1" noChangeAspect="1" noChangeArrowheads="1" noTextEdit="1"/>
          </p:cNvSpPr>
          <p:nvPr>
            <p:ph type="sldImg"/>
          </p:nvPr>
        </p:nvSpPr>
        <p:spPr>
          <a:ln/>
        </p:spPr>
      </p:sp>
      <p:sp>
        <p:nvSpPr>
          <p:cNvPr id="150533" name="Rectangle 3"/>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Rot="1" noChangeAspect="1" noChangeArrowheads="1" noTextEdit="1"/>
          </p:cNvSpPr>
          <p:nvPr>
            <p:ph type="sldImg"/>
          </p:nvPr>
        </p:nvSpPr>
        <p:spPr>
          <a:ln/>
        </p:spPr>
      </p:sp>
      <p:sp>
        <p:nvSpPr>
          <p:cNvPr id="151555" name="Rectangle 3"/>
          <p:cNvSpPr>
            <a:spLocks noGrp="1" noChangeArrowheads="1"/>
          </p:cNvSpPr>
          <p:nvPr>
            <p:ph type="body" idx="1"/>
          </p:nvPr>
        </p:nvSpPr>
        <p:spPr>
          <a:noFill/>
        </p:spPr>
        <p:txBody>
          <a:bodyPr/>
          <a:lstStyle/>
          <a:p>
            <a:endParaRPr lang="en-US" alt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type="hdr" sz="quarter"/>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r>
              <a:rPr lang="en-US" altLang="en-US" sz="1300" smtClean="0">
                <a:solidFill>
                  <a:schemeClr val="tx1"/>
                </a:solidFill>
                <a:latin typeface="Arial" charset="0"/>
              </a:rPr>
              <a:t>SMI 1223 REVIEW SHOCK &amp; ARC FLASH GUIDELINE</a:t>
            </a:r>
          </a:p>
        </p:txBody>
      </p:sp>
      <p:sp>
        <p:nvSpPr>
          <p:cNvPr id="152579" name="Rectangle 7"/>
          <p:cNvSpPr>
            <a:spLocks noGrp="1" noChangeArrowheads="1"/>
          </p:cNvSpPr>
          <p:nvPr>
            <p:ph type="sldNum" sz="quarter" idx="5"/>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fld id="{FC526087-6916-4881-8ACA-C0070A070595}" type="slidenum">
              <a:rPr lang="en-US" altLang="en-US" sz="1300" smtClean="0">
                <a:solidFill>
                  <a:schemeClr val="tx1"/>
                </a:solidFill>
                <a:latin typeface="Arial" charset="0"/>
              </a:rPr>
              <a:pPr/>
              <a:t>46</a:t>
            </a:fld>
            <a:endParaRPr lang="en-US" altLang="en-US" sz="1300" smtClean="0">
              <a:solidFill>
                <a:schemeClr val="tx1"/>
              </a:solidFill>
              <a:latin typeface="Arial" charset="0"/>
            </a:endParaRPr>
          </a:p>
        </p:txBody>
      </p:sp>
      <p:sp>
        <p:nvSpPr>
          <p:cNvPr id="152580" name="Rectangle 2"/>
          <p:cNvSpPr>
            <a:spLocks noGrp="1" noRot="1" noChangeAspect="1" noChangeArrowheads="1" noTextEdit="1"/>
          </p:cNvSpPr>
          <p:nvPr>
            <p:ph type="sldImg"/>
          </p:nvPr>
        </p:nvSpPr>
        <p:spPr>
          <a:ln/>
        </p:spPr>
      </p:sp>
      <p:sp>
        <p:nvSpPr>
          <p:cNvPr id="152581" name="Rectangle 3"/>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r>
              <a:rPr lang="en-US" altLang="en-US" sz="1300" smtClean="0">
                <a:solidFill>
                  <a:schemeClr val="tx1"/>
                </a:solidFill>
                <a:latin typeface="Arial" charset="0"/>
              </a:rPr>
              <a:t>SMI 1223 REVIEW SHOCK &amp; ARC FLASH GUIDELINE</a:t>
            </a:r>
          </a:p>
        </p:txBody>
      </p:sp>
      <p:sp>
        <p:nvSpPr>
          <p:cNvPr id="153603" name="Rectangle 7"/>
          <p:cNvSpPr>
            <a:spLocks noGrp="1" noChangeArrowheads="1"/>
          </p:cNvSpPr>
          <p:nvPr>
            <p:ph type="sldNum" sz="quarter" idx="5"/>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fld id="{0156D752-EF7F-4748-8AE7-E85390183DEC}" type="slidenum">
              <a:rPr lang="en-US" altLang="en-US" sz="1300" smtClean="0">
                <a:solidFill>
                  <a:schemeClr val="tx1"/>
                </a:solidFill>
                <a:latin typeface="Arial" charset="0"/>
              </a:rPr>
              <a:pPr/>
              <a:t>47</a:t>
            </a:fld>
            <a:endParaRPr lang="en-US" altLang="en-US" sz="1300" smtClean="0">
              <a:solidFill>
                <a:schemeClr val="tx1"/>
              </a:solidFill>
              <a:latin typeface="Arial" charset="0"/>
            </a:endParaRPr>
          </a:p>
        </p:txBody>
      </p:sp>
      <p:sp>
        <p:nvSpPr>
          <p:cNvPr id="153604" name="Rectangle 2"/>
          <p:cNvSpPr>
            <a:spLocks noGrp="1" noRot="1" noChangeAspect="1" noChangeArrowheads="1" noTextEdit="1"/>
          </p:cNvSpPr>
          <p:nvPr>
            <p:ph type="sldImg"/>
          </p:nvPr>
        </p:nvSpPr>
        <p:spPr>
          <a:ln/>
        </p:spPr>
      </p:sp>
      <p:sp>
        <p:nvSpPr>
          <p:cNvPr id="153605" name="Rectangle 3"/>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Rot="1" noChangeAspect="1" noChangeArrowheads="1" noTextEdit="1"/>
          </p:cNvSpPr>
          <p:nvPr>
            <p:ph type="sldImg"/>
          </p:nvPr>
        </p:nvSpPr>
        <p:spPr>
          <a:ln/>
        </p:spPr>
      </p:sp>
      <p:sp>
        <p:nvSpPr>
          <p:cNvPr id="154627" name="Rectangle 3"/>
          <p:cNvSpPr>
            <a:spLocks noGrp="1" noChangeArrowheads="1"/>
          </p:cNvSpPr>
          <p:nvPr>
            <p:ph type="body" idx="1"/>
          </p:nvPr>
        </p:nvSpPr>
        <p:spPr>
          <a:noFill/>
        </p:spPr>
        <p:txBody>
          <a:bodyPr/>
          <a:lstStyle/>
          <a:p>
            <a:endParaRPr lang="en-US" alt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Rot="1" noChangeAspect="1" noChangeArrowheads="1" noTextEdit="1"/>
          </p:cNvSpPr>
          <p:nvPr>
            <p:ph type="sldImg"/>
          </p:nvPr>
        </p:nvSpPr>
        <p:spPr>
          <a:ln/>
        </p:spPr>
      </p:sp>
      <p:sp>
        <p:nvSpPr>
          <p:cNvPr id="154627" name="Rectangle 3"/>
          <p:cNvSpPr>
            <a:spLocks noGrp="1" noChangeArrowheads="1"/>
          </p:cNvSpPr>
          <p:nvPr>
            <p:ph type="body" idx="1"/>
          </p:nvPr>
        </p:nvSpPr>
        <p:spPr>
          <a:noFill/>
        </p:spPr>
        <p:txBody>
          <a:bodyPr/>
          <a:lstStyle/>
          <a:p>
            <a:endParaRPr lang="en-US" alt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Rot="1" noChangeAspect="1" noChangeArrowheads="1" noTextEdit="1"/>
          </p:cNvSpPr>
          <p:nvPr>
            <p:ph type="sldImg"/>
          </p:nvPr>
        </p:nvSpPr>
        <p:spPr>
          <a:ln/>
        </p:spPr>
      </p:sp>
      <p:sp>
        <p:nvSpPr>
          <p:cNvPr id="154627" name="Rectangle 3"/>
          <p:cNvSpPr>
            <a:spLocks noGrp="1" noChangeArrowheads="1"/>
          </p:cNvSpPr>
          <p:nvPr>
            <p:ph type="body" idx="1"/>
          </p:nvPr>
        </p:nvSpPr>
        <p:spPr>
          <a:noFill/>
        </p:spPr>
        <p:txBody>
          <a:bodyPr/>
          <a:lstStyle/>
          <a:p>
            <a:endParaRPr lang="en-US" alt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Rot="1" noChangeAspect="1" noChangeArrowheads="1" noTextEdit="1"/>
          </p:cNvSpPr>
          <p:nvPr>
            <p:ph type="sldImg"/>
          </p:nvPr>
        </p:nvSpPr>
        <p:spPr>
          <a:ln/>
        </p:spPr>
      </p:sp>
      <p:sp>
        <p:nvSpPr>
          <p:cNvPr id="154627" name="Rectangle 3"/>
          <p:cNvSpPr>
            <a:spLocks noGrp="1" noChangeArrowheads="1"/>
          </p:cNvSpPr>
          <p:nvPr>
            <p:ph type="body" idx="1"/>
          </p:nvPr>
        </p:nvSpPr>
        <p:spPr>
          <a:noFill/>
        </p:spPr>
        <p:txBody>
          <a:bodyPr/>
          <a:lstStyle/>
          <a:p>
            <a:endParaRPr lang="en-US" alt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Rot="1" noChangeAspect="1" noChangeArrowheads="1" noTextEdit="1"/>
          </p:cNvSpPr>
          <p:nvPr>
            <p:ph type="sldImg"/>
          </p:nvPr>
        </p:nvSpPr>
        <p:spPr>
          <a:ln/>
        </p:spPr>
      </p:sp>
      <p:sp>
        <p:nvSpPr>
          <p:cNvPr id="154627" name="Rectangle 3"/>
          <p:cNvSpPr>
            <a:spLocks noGrp="1" noChangeArrowheads="1"/>
          </p:cNvSpPr>
          <p:nvPr>
            <p:ph type="body" idx="1"/>
          </p:nvPr>
        </p:nvSpPr>
        <p:spPr>
          <a:noFill/>
        </p:spPr>
        <p:txBody>
          <a:bodyPr/>
          <a:lstStyle/>
          <a:p>
            <a:endParaRPr lang="en-US"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hdr" sz="quarter"/>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r>
              <a:rPr lang="en-US" altLang="en-US" sz="1300" smtClean="0">
                <a:solidFill>
                  <a:schemeClr val="tx1"/>
                </a:solidFill>
                <a:latin typeface="Arial" charset="0"/>
              </a:rPr>
              <a:t>SMI 1223 REVIEW SHOCK &amp; ARC FLASH GUIDELINE</a:t>
            </a:r>
          </a:p>
        </p:txBody>
      </p:sp>
      <p:sp>
        <p:nvSpPr>
          <p:cNvPr id="93187" name="Rectangle 7"/>
          <p:cNvSpPr>
            <a:spLocks noGrp="1" noChangeArrowheads="1"/>
          </p:cNvSpPr>
          <p:nvPr>
            <p:ph type="sldNum" sz="quarter" idx="5"/>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fld id="{B5B117EA-5F7C-46F8-9C13-E7BCBE19938C}" type="slidenum">
              <a:rPr lang="en-US" altLang="en-US" sz="1300" smtClean="0">
                <a:solidFill>
                  <a:schemeClr val="tx1"/>
                </a:solidFill>
                <a:latin typeface="Arial" charset="0"/>
              </a:rPr>
              <a:pPr/>
              <a:t>5</a:t>
            </a:fld>
            <a:endParaRPr lang="en-US" altLang="en-US" sz="1300" smtClean="0">
              <a:solidFill>
                <a:schemeClr val="tx1"/>
              </a:solidFill>
              <a:latin typeface="Arial" charset="0"/>
            </a:endParaRPr>
          </a:p>
        </p:txBody>
      </p:sp>
      <p:sp>
        <p:nvSpPr>
          <p:cNvPr id="93188" name="Rectangle 2"/>
          <p:cNvSpPr>
            <a:spLocks noGrp="1" noRot="1" noChangeAspect="1" noChangeArrowheads="1" noTextEdit="1"/>
          </p:cNvSpPr>
          <p:nvPr>
            <p:ph type="sldImg"/>
          </p:nvPr>
        </p:nvSpPr>
        <p:spPr>
          <a:ln/>
        </p:spPr>
      </p:sp>
      <p:sp>
        <p:nvSpPr>
          <p:cNvPr id="93189" name="Rectangle 3"/>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Rot="1" noChangeAspect="1" noChangeArrowheads="1" noTextEdit="1"/>
          </p:cNvSpPr>
          <p:nvPr>
            <p:ph type="sldImg"/>
          </p:nvPr>
        </p:nvSpPr>
        <p:spPr>
          <a:ln/>
        </p:spPr>
      </p:sp>
      <p:sp>
        <p:nvSpPr>
          <p:cNvPr id="154627" name="Rectangle 3"/>
          <p:cNvSpPr>
            <a:spLocks noGrp="1" noChangeArrowheads="1"/>
          </p:cNvSpPr>
          <p:nvPr>
            <p:ph type="body" idx="1"/>
          </p:nvPr>
        </p:nvSpPr>
        <p:spPr>
          <a:noFill/>
        </p:spPr>
        <p:txBody>
          <a:bodyPr/>
          <a:lstStyle/>
          <a:p>
            <a:endParaRPr lang="en-US" alt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ChangeArrowheads="1"/>
          </p:cNvSpPr>
          <p:nvPr>
            <p:ph type="hdr" sz="quarter"/>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r>
              <a:rPr lang="en-US" altLang="en-US" sz="1300" smtClean="0">
                <a:solidFill>
                  <a:schemeClr val="tx1"/>
                </a:solidFill>
                <a:latin typeface="Arial" charset="0"/>
              </a:rPr>
              <a:t>SMI 1223 REVIEW SHOCK &amp; ARC FLASH GUIDELINE</a:t>
            </a:r>
          </a:p>
        </p:txBody>
      </p:sp>
      <p:sp>
        <p:nvSpPr>
          <p:cNvPr id="166915" name="Rectangle 7"/>
          <p:cNvSpPr>
            <a:spLocks noGrp="1" noChangeArrowheads="1"/>
          </p:cNvSpPr>
          <p:nvPr>
            <p:ph type="sldNum" sz="quarter" idx="5"/>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fld id="{C832EE25-5C6B-48EB-98E5-EEF8761C3EA9}" type="slidenum">
              <a:rPr lang="en-US" altLang="en-US" sz="1300" smtClean="0">
                <a:solidFill>
                  <a:schemeClr val="tx1"/>
                </a:solidFill>
                <a:latin typeface="Arial" charset="0"/>
              </a:rPr>
              <a:pPr/>
              <a:t>61</a:t>
            </a:fld>
            <a:endParaRPr lang="en-US" altLang="en-US" sz="1300" smtClean="0">
              <a:solidFill>
                <a:schemeClr val="tx1"/>
              </a:solidFill>
              <a:latin typeface="Arial" charset="0"/>
            </a:endParaRPr>
          </a:p>
        </p:txBody>
      </p:sp>
      <p:sp>
        <p:nvSpPr>
          <p:cNvPr id="166916" name="Rectangle 2"/>
          <p:cNvSpPr>
            <a:spLocks noGrp="1" noRot="1" noChangeAspect="1" noChangeArrowheads="1" noTextEdit="1"/>
          </p:cNvSpPr>
          <p:nvPr>
            <p:ph type="sldImg"/>
          </p:nvPr>
        </p:nvSpPr>
        <p:spPr>
          <a:ln/>
        </p:spPr>
      </p:sp>
      <p:sp>
        <p:nvSpPr>
          <p:cNvPr id="166917" name="Rectangle 3"/>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ChangeArrowheads="1"/>
          </p:cNvSpPr>
          <p:nvPr>
            <p:ph type="hdr" sz="quarter"/>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r>
              <a:rPr lang="en-US" altLang="en-US" sz="1300" smtClean="0">
                <a:solidFill>
                  <a:schemeClr val="tx1"/>
                </a:solidFill>
                <a:latin typeface="Arial" charset="0"/>
              </a:rPr>
              <a:t>SMI 1223 REVIEW SHOCK &amp; ARC FLASH GUIDELINE</a:t>
            </a:r>
          </a:p>
        </p:txBody>
      </p:sp>
      <p:sp>
        <p:nvSpPr>
          <p:cNvPr id="166915" name="Rectangle 7"/>
          <p:cNvSpPr>
            <a:spLocks noGrp="1" noChangeArrowheads="1"/>
          </p:cNvSpPr>
          <p:nvPr>
            <p:ph type="sldNum" sz="quarter" idx="5"/>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fld id="{C832EE25-5C6B-48EB-98E5-EEF8761C3EA9}" type="slidenum">
              <a:rPr lang="en-US" altLang="en-US" sz="1300" smtClean="0">
                <a:solidFill>
                  <a:schemeClr val="tx1"/>
                </a:solidFill>
                <a:latin typeface="Arial" charset="0"/>
              </a:rPr>
              <a:pPr/>
              <a:t>62</a:t>
            </a:fld>
            <a:endParaRPr lang="en-US" altLang="en-US" sz="1300" smtClean="0">
              <a:solidFill>
                <a:schemeClr val="tx1"/>
              </a:solidFill>
              <a:latin typeface="Arial" charset="0"/>
            </a:endParaRPr>
          </a:p>
        </p:txBody>
      </p:sp>
      <p:sp>
        <p:nvSpPr>
          <p:cNvPr id="166916" name="Rectangle 2"/>
          <p:cNvSpPr>
            <a:spLocks noGrp="1" noRot="1" noChangeAspect="1" noChangeArrowheads="1" noTextEdit="1"/>
          </p:cNvSpPr>
          <p:nvPr>
            <p:ph type="sldImg"/>
          </p:nvPr>
        </p:nvSpPr>
        <p:spPr>
          <a:ln/>
        </p:spPr>
      </p:sp>
      <p:sp>
        <p:nvSpPr>
          <p:cNvPr id="166917" name="Rectangle 3"/>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ChangeArrowheads="1"/>
          </p:cNvSpPr>
          <p:nvPr>
            <p:ph type="hdr" sz="quarter"/>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r>
              <a:rPr lang="en-US" altLang="en-US" sz="1300" smtClean="0">
                <a:solidFill>
                  <a:schemeClr val="tx1"/>
                </a:solidFill>
                <a:latin typeface="Arial" charset="0"/>
              </a:rPr>
              <a:t>SMI 1223 REVIEW SHOCK &amp; ARC FLASH GUIDELINE</a:t>
            </a:r>
          </a:p>
        </p:txBody>
      </p:sp>
      <p:sp>
        <p:nvSpPr>
          <p:cNvPr id="166915" name="Rectangle 7"/>
          <p:cNvSpPr>
            <a:spLocks noGrp="1" noChangeArrowheads="1"/>
          </p:cNvSpPr>
          <p:nvPr>
            <p:ph type="sldNum" sz="quarter" idx="5"/>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fld id="{C832EE25-5C6B-48EB-98E5-EEF8761C3EA9}" type="slidenum">
              <a:rPr lang="en-US" altLang="en-US" sz="1300" smtClean="0">
                <a:solidFill>
                  <a:schemeClr val="tx1"/>
                </a:solidFill>
                <a:latin typeface="Arial" charset="0"/>
              </a:rPr>
              <a:pPr/>
              <a:t>63</a:t>
            </a:fld>
            <a:endParaRPr lang="en-US" altLang="en-US" sz="1300" smtClean="0">
              <a:solidFill>
                <a:schemeClr val="tx1"/>
              </a:solidFill>
              <a:latin typeface="Arial" charset="0"/>
            </a:endParaRPr>
          </a:p>
        </p:txBody>
      </p:sp>
      <p:sp>
        <p:nvSpPr>
          <p:cNvPr id="166916" name="Rectangle 2"/>
          <p:cNvSpPr>
            <a:spLocks noGrp="1" noRot="1" noChangeAspect="1" noChangeArrowheads="1" noTextEdit="1"/>
          </p:cNvSpPr>
          <p:nvPr>
            <p:ph type="sldImg"/>
          </p:nvPr>
        </p:nvSpPr>
        <p:spPr>
          <a:ln/>
        </p:spPr>
      </p:sp>
      <p:sp>
        <p:nvSpPr>
          <p:cNvPr id="166917" name="Rectangle 3"/>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r>
              <a:rPr lang="en-US" altLang="en-US" sz="1300" smtClean="0">
                <a:solidFill>
                  <a:schemeClr val="tx1"/>
                </a:solidFill>
                <a:latin typeface="Arial" charset="0"/>
              </a:rPr>
              <a:t>SMI 1223 REVIEW SHOCK &amp; ARC FLASH GUIDELINE</a:t>
            </a:r>
          </a:p>
        </p:txBody>
      </p:sp>
      <p:sp>
        <p:nvSpPr>
          <p:cNvPr id="94211" name="Rectangle 7"/>
          <p:cNvSpPr>
            <a:spLocks noGrp="1" noChangeArrowheads="1"/>
          </p:cNvSpPr>
          <p:nvPr>
            <p:ph type="sldNum" sz="quarter" idx="5"/>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fld id="{569CCC64-C07F-49F0-B2E1-FD18A725C2A1}" type="slidenum">
              <a:rPr lang="en-US" altLang="en-US" sz="1300" smtClean="0">
                <a:solidFill>
                  <a:schemeClr val="tx1"/>
                </a:solidFill>
                <a:latin typeface="Arial" charset="0"/>
              </a:rPr>
              <a:pPr/>
              <a:t>6</a:t>
            </a:fld>
            <a:endParaRPr lang="en-US" altLang="en-US" sz="1300" smtClean="0">
              <a:solidFill>
                <a:schemeClr val="tx1"/>
              </a:solidFill>
              <a:latin typeface="Arial" charset="0"/>
            </a:endParaRPr>
          </a:p>
        </p:txBody>
      </p:sp>
      <p:sp>
        <p:nvSpPr>
          <p:cNvPr id="94212" name="Rectangle 2"/>
          <p:cNvSpPr>
            <a:spLocks noGrp="1" noRot="1" noChangeAspect="1" noChangeArrowheads="1" noTextEdit="1"/>
          </p:cNvSpPr>
          <p:nvPr>
            <p:ph type="sldImg"/>
          </p:nvPr>
        </p:nvSpPr>
        <p:spPr>
          <a:ln/>
        </p:spPr>
      </p:sp>
      <p:sp>
        <p:nvSpPr>
          <p:cNvPr id="94213" name="Rectangle 3"/>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Rot="1" noChangeAspect="1" noChangeArrowheads="1" noTextEdit="1"/>
          </p:cNvSpPr>
          <p:nvPr>
            <p:ph type="sldImg"/>
          </p:nvPr>
        </p:nvSpPr>
        <p:spPr>
          <a:ln/>
        </p:spPr>
      </p:sp>
      <p:sp>
        <p:nvSpPr>
          <p:cNvPr id="96259" name="Rectangle 3"/>
          <p:cNvSpPr>
            <a:spLocks noGrp="1" noChangeArrowheads="1"/>
          </p:cNvSpPr>
          <p:nvPr>
            <p:ph type="body" idx="1"/>
          </p:nvPr>
        </p:nvSpPr>
        <p:spPr>
          <a:noFill/>
        </p:spPr>
        <p:txBody>
          <a:bodyPr/>
          <a:lstStyle/>
          <a:p>
            <a:endParaRPr lang="en-US"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Rot="1" noChangeAspect="1" noChangeArrowheads="1" noTextEdit="1"/>
          </p:cNvSpPr>
          <p:nvPr>
            <p:ph type="sldImg"/>
          </p:nvPr>
        </p:nvSpPr>
        <p:spPr>
          <a:ln/>
        </p:spPr>
      </p:sp>
      <p:sp>
        <p:nvSpPr>
          <p:cNvPr id="97283" name="Rectangle 3"/>
          <p:cNvSpPr>
            <a:spLocks noGrp="1" noChangeArrowheads="1"/>
          </p:cNvSpPr>
          <p:nvPr>
            <p:ph type="body" idx="1"/>
          </p:nvPr>
        </p:nvSpPr>
        <p:spPr>
          <a:noFill/>
        </p:spPr>
        <p:txBody>
          <a:bodyPr/>
          <a:lstStyle/>
          <a:p>
            <a:endParaRPr lang="en-US"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hdr" sz="quarter"/>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r>
              <a:rPr lang="en-US" altLang="en-US" sz="1300" smtClean="0">
                <a:solidFill>
                  <a:schemeClr val="tx1"/>
                </a:solidFill>
                <a:latin typeface="Arial" charset="0"/>
              </a:rPr>
              <a:t>SMI 1223 REVIEW SHOCK &amp; ARC FLASH GUIDELINE</a:t>
            </a:r>
          </a:p>
        </p:txBody>
      </p:sp>
      <p:sp>
        <p:nvSpPr>
          <p:cNvPr id="98307" name="Rectangle 7"/>
          <p:cNvSpPr>
            <a:spLocks noGrp="1" noChangeArrowheads="1"/>
          </p:cNvSpPr>
          <p:nvPr>
            <p:ph type="sldNum" sz="quarter" idx="5"/>
          </p:nvPr>
        </p:nvSpPr>
        <p:spPr>
          <a:noFill/>
        </p:spPr>
        <p:txBody>
          <a:bodyPr/>
          <a:lstStyle>
            <a:lvl1pPr defTabSz="971550">
              <a:defRPr sz="2400">
                <a:solidFill>
                  <a:schemeClr val="bg2"/>
                </a:solidFill>
                <a:latin typeface="Verdana" pitchFamily="34" charset="0"/>
              </a:defRPr>
            </a:lvl1pPr>
            <a:lvl2pPr marL="742950" indent="-285750" defTabSz="971550">
              <a:defRPr sz="2400">
                <a:solidFill>
                  <a:schemeClr val="bg2"/>
                </a:solidFill>
                <a:latin typeface="Verdana" pitchFamily="34" charset="0"/>
              </a:defRPr>
            </a:lvl2pPr>
            <a:lvl3pPr marL="1143000" indent="-228600" defTabSz="971550">
              <a:defRPr sz="2400">
                <a:solidFill>
                  <a:schemeClr val="bg2"/>
                </a:solidFill>
                <a:latin typeface="Verdana" pitchFamily="34" charset="0"/>
              </a:defRPr>
            </a:lvl3pPr>
            <a:lvl4pPr marL="1600200" indent="-228600" defTabSz="971550">
              <a:defRPr sz="2400">
                <a:solidFill>
                  <a:schemeClr val="bg2"/>
                </a:solidFill>
                <a:latin typeface="Verdana" pitchFamily="34" charset="0"/>
              </a:defRPr>
            </a:lvl4pPr>
            <a:lvl5pPr marL="2057400" indent="-228600" defTabSz="971550">
              <a:defRPr sz="2400">
                <a:solidFill>
                  <a:schemeClr val="bg2"/>
                </a:solidFill>
                <a:latin typeface="Verdana" pitchFamily="34" charset="0"/>
              </a:defRPr>
            </a:lvl5pPr>
            <a:lvl6pPr marL="2514600" indent="-228600" algn="r" defTabSz="971550" eaLnBrk="0" fontAlgn="base" hangingPunct="0">
              <a:spcBef>
                <a:spcPct val="0"/>
              </a:spcBef>
              <a:spcAft>
                <a:spcPct val="0"/>
              </a:spcAft>
              <a:defRPr sz="2400">
                <a:solidFill>
                  <a:schemeClr val="bg2"/>
                </a:solidFill>
                <a:latin typeface="Verdana" pitchFamily="34" charset="0"/>
              </a:defRPr>
            </a:lvl6pPr>
            <a:lvl7pPr marL="2971800" indent="-228600" algn="r" defTabSz="971550" eaLnBrk="0" fontAlgn="base" hangingPunct="0">
              <a:spcBef>
                <a:spcPct val="0"/>
              </a:spcBef>
              <a:spcAft>
                <a:spcPct val="0"/>
              </a:spcAft>
              <a:defRPr sz="2400">
                <a:solidFill>
                  <a:schemeClr val="bg2"/>
                </a:solidFill>
                <a:latin typeface="Verdana" pitchFamily="34" charset="0"/>
              </a:defRPr>
            </a:lvl7pPr>
            <a:lvl8pPr marL="3429000" indent="-228600" algn="r" defTabSz="971550" eaLnBrk="0" fontAlgn="base" hangingPunct="0">
              <a:spcBef>
                <a:spcPct val="0"/>
              </a:spcBef>
              <a:spcAft>
                <a:spcPct val="0"/>
              </a:spcAft>
              <a:defRPr sz="2400">
                <a:solidFill>
                  <a:schemeClr val="bg2"/>
                </a:solidFill>
                <a:latin typeface="Verdana" pitchFamily="34" charset="0"/>
              </a:defRPr>
            </a:lvl8pPr>
            <a:lvl9pPr marL="3886200" indent="-228600" algn="r" defTabSz="971550" eaLnBrk="0" fontAlgn="base" hangingPunct="0">
              <a:spcBef>
                <a:spcPct val="0"/>
              </a:spcBef>
              <a:spcAft>
                <a:spcPct val="0"/>
              </a:spcAft>
              <a:defRPr sz="2400">
                <a:solidFill>
                  <a:schemeClr val="bg2"/>
                </a:solidFill>
                <a:latin typeface="Verdana" pitchFamily="34" charset="0"/>
              </a:defRPr>
            </a:lvl9pPr>
          </a:lstStyle>
          <a:p>
            <a:fld id="{EA0F45C2-293C-4663-B490-5597FAFB0ED6}" type="slidenum">
              <a:rPr lang="en-US" altLang="en-US" sz="1300" smtClean="0">
                <a:solidFill>
                  <a:schemeClr val="tx1"/>
                </a:solidFill>
                <a:latin typeface="Arial" charset="0"/>
              </a:rPr>
              <a:pPr/>
              <a:t>9</a:t>
            </a:fld>
            <a:endParaRPr lang="en-US" altLang="en-US" sz="1300" smtClean="0">
              <a:solidFill>
                <a:schemeClr val="tx1"/>
              </a:solidFill>
              <a:latin typeface="Arial" charset="0"/>
            </a:endParaRPr>
          </a:p>
        </p:txBody>
      </p:sp>
      <p:sp>
        <p:nvSpPr>
          <p:cNvPr id="98308" name="Rectangle 2"/>
          <p:cNvSpPr>
            <a:spLocks noGrp="1" noRot="1" noChangeAspect="1" noChangeArrowheads="1" noTextEdit="1"/>
          </p:cNvSpPr>
          <p:nvPr>
            <p:ph type="sldImg"/>
          </p:nvPr>
        </p:nvSpPr>
        <p:spPr>
          <a:ln/>
        </p:spPr>
      </p:sp>
      <p:sp>
        <p:nvSpPr>
          <p:cNvPr id="98309" name="Rectangle 3"/>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6146" name="Rectangle 2"/>
          <p:cNvSpPr>
            <a:spLocks noGrp="1" noChangeArrowheads="1"/>
          </p:cNvSpPr>
          <p:nvPr>
            <p:ph type="ctrTitle" sz="quarter"/>
          </p:nvPr>
        </p:nvSpPr>
        <p:spPr>
          <a:xfrm>
            <a:off x="685800" y="1676400"/>
            <a:ext cx="7772400" cy="1828800"/>
          </a:xfrm>
        </p:spPr>
        <p:txBody>
          <a:bodyPr/>
          <a:lstStyle>
            <a:lvl1pPr>
              <a:defRPr/>
            </a:lvl1pPr>
          </a:lstStyle>
          <a:p>
            <a:r>
              <a:rPr lang="en-US"/>
              <a:t>Click to edit Master title style</a:t>
            </a:r>
          </a:p>
        </p:txBody>
      </p:sp>
      <p:sp>
        <p:nvSpPr>
          <p:cNvPr id="6147" name="Rectangle 3"/>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4" name="Rectangle 4"/>
          <p:cNvSpPr>
            <a:spLocks noGrp="1" noChangeArrowheads="1"/>
          </p:cNvSpPr>
          <p:nvPr>
            <p:ph type="dt" sz="quarter"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6F276E09-053E-47C9-ABCB-C16A07D351D6}" type="slidenum">
              <a:rPr lang="en-US"/>
              <a:pPr>
                <a:defRPr/>
              </a:pPr>
              <a:t>‹#›</a:t>
            </a:fld>
            <a:endParaRPr lang="en-US" dirty="0"/>
          </a:p>
        </p:txBody>
      </p:sp>
    </p:spTree>
    <p:extLst>
      <p:ext uri="{BB962C8B-B14F-4D97-AF65-F5344CB8AC3E}">
        <p14:creationId xmlns:p14="http://schemas.microsoft.com/office/powerpoint/2010/main" val="8604683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dirty="0" smtClean="0"/>
              <a:t>Cornerstone Electrical Consultants, Inc. Crown Point, IN</a:t>
            </a:r>
          </a:p>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0C30BF1D-6051-4D3A-B047-A4063473399E}" type="slidenum">
              <a:rPr lang="en-US"/>
              <a:pPr>
                <a:defRPr/>
              </a:pPr>
              <a:t>‹#›</a:t>
            </a:fld>
            <a:endParaRPr lang="en-US" dirty="0"/>
          </a:p>
        </p:txBody>
      </p:sp>
    </p:spTree>
    <p:extLst>
      <p:ext uri="{BB962C8B-B14F-4D97-AF65-F5344CB8AC3E}">
        <p14:creationId xmlns:p14="http://schemas.microsoft.com/office/powerpoint/2010/main" val="32021835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81000"/>
            <a:ext cx="2057400" cy="5715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81000"/>
            <a:ext cx="6019800" cy="5715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r>
              <a:rPr lang="en-US" altLang="en-US" smtClean="0">
                <a:latin typeface="Times New Roman" pitchFamily="18" charset="0"/>
              </a:rPr>
              <a:t>Cornerstone Electrical Consultants, Inc. Crown Point, IN</a:t>
            </a:r>
            <a:endParaRPr lang="en-US" dirty="0"/>
          </a:p>
        </p:txBody>
      </p:sp>
      <p:sp>
        <p:nvSpPr>
          <p:cNvPr id="9" name="Slide Number Placeholder 8"/>
          <p:cNvSpPr>
            <a:spLocks noGrp="1"/>
          </p:cNvSpPr>
          <p:nvPr>
            <p:ph type="sldNum" sz="quarter" idx="12"/>
          </p:nvPr>
        </p:nvSpPr>
        <p:spPr/>
        <p:txBody>
          <a:bodyPr/>
          <a:lstStyle/>
          <a:p>
            <a:pPr>
              <a:defRPr/>
            </a:pPr>
            <a:fld id="{057EC68A-C72F-4B71-94FB-1593A5FCADA1}" type="slidenum">
              <a:rPr lang="en-US" smtClean="0"/>
              <a:pPr>
                <a:defRPr/>
              </a:pPr>
              <a:t>‹#›</a:t>
            </a:fld>
            <a:endParaRPr lang="en-US" dirty="0"/>
          </a:p>
        </p:txBody>
      </p:sp>
    </p:spTree>
    <p:extLst>
      <p:ext uri="{BB962C8B-B14F-4D97-AF65-F5344CB8AC3E}">
        <p14:creationId xmlns:p14="http://schemas.microsoft.com/office/powerpoint/2010/main" val="40427677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3716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81200"/>
            <a:ext cx="40386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40386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114800"/>
            <a:ext cx="40386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64306389-624A-47B1-829A-B5AA255F207C}" type="slidenum">
              <a:rPr lang="en-US"/>
              <a:pPr>
                <a:defRPr/>
              </a:pPr>
              <a:t>‹#›</a:t>
            </a:fld>
            <a:endParaRPr lang="en-US" dirty="0"/>
          </a:p>
        </p:txBody>
      </p:sp>
    </p:spTree>
    <p:extLst>
      <p:ext uri="{BB962C8B-B14F-4D97-AF65-F5344CB8AC3E}">
        <p14:creationId xmlns:p14="http://schemas.microsoft.com/office/powerpoint/2010/main" val="21512385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371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981200"/>
            <a:ext cx="40386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40386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A5BE654-57A3-4AAE-BEF4-2F1713A3E4F7}" type="slidenum">
              <a:rPr lang="en-US"/>
              <a:pPr>
                <a:defRPr/>
              </a:pPr>
              <a:t>‹#›</a:t>
            </a:fld>
            <a:endParaRPr lang="en-US" dirty="0"/>
          </a:p>
        </p:txBody>
      </p:sp>
    </p:spTree>
    <p:extLst>
      <p:ext uri="{BB962C8B-B14F-4D97-AF65-F5344CB8AC3E}">
        <p14:creationId xmlns:p14="http://schemas.microsoft.com/office/powerpoint/2010/main" val="3119970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3716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981200"/>
            <a:ext cx="8229600" cy="4114800"/>
          </a:xfrm>
        </p:spPr>
        <p:txBody>
          <a:bodyPr/>
          <a:lstStyle/>
          <a:p>
            <a:pPr lvl="0"/>
            <a:endParaRPr lang="en-US" noProof="0" dirty="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dirty="0" smtClean="0"/>
              <a:t>Cornerstone Electrical Consultants, Inc. Crown Point, IN</a:t>
            </a:r>
          </a:p>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9996F907-35DA-4CDC-A58E-315FE76C9ACA}" type="slidenum">
              <a:rPr lang="en-US"/>
              <a:pPr>
                <a:defRPr/>
              </a:pPr>
              <a:t>‹#›</a:t>
            </a:fld>
            <a:endParaRPr lang="en-US" dirty="0"/>
          </a:p>
        </p:txBody>
      </p:sp>
    </p:spTree>
    <p:extLst>
      <p:ext uri="{BB962C8B-B14F-4D97-AF65-F5344CB8AC3E}">
        <p14:creationId xmlns:p14="http://schemas.microsoft.com/office/powerpoint/2010/main" val="24089594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3716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457200" y="1981200"/>
            <a:ext cx="4038600" cy="4114800"/>
          </a:xfrm>
        </p:spPr>
        <p:txBody>
          <a:bodyPr/>
          <a:lstStyle/>
          <a:p>
            <a:pPr lvl="0"/>
            <a:endParaRPr lang="en-US" noProof="0" dirty="0" smtClean="0"/>
          </a:p>
        </p:txBody>
      </p:sp>
      <p:sp>
        <p:nvSpPr>
          <p:cNvPr id="4" name="Text Placeholder 3"/>
          <p:cNvSpPr>
            <a:spLocks noGrp="1"/>
          </p:cNvSpPr>
          <p:nvPr>
            <p:ph type="body" sz="half" idx="2"/>
          </p:nvPr>
        </p:nvSpPr>
        <p:spPr>
          <a:xfrm>
            <a:off x="4648200" y="1981200"/>
            <a:ext cx="40386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4CB5EB8-6776-413D-A48B-CAB2FACA909B}" type="slidenum">
              <a:rPr lang="en-US"/>
              <a:pPr>
                <a:defRPr/>
              </a:pPr>
              <a:t>‹#›</a:t>
            </a:fld>
            <a:endParaRPr lang="en-US" dirty="0"/>
          </a:p>
        </p:txBody>
      </p:sp>
    </p:spTree>
    <p:extLst>
      <p:ext uri="{BB962C8B-B14F-4D97-AF65-F5344CB8AC3E}">
        <p14:creationId xmlns:p14="http://schemas.microsoft.com/office/powerpoint/2010/main" val="15760820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381000"/>
            <a:ext cx="82296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C6B74C0D-6B78-4CBD-A569-A4D2EAEACBA1}" type="slidenum">
              <a:rPr lang="en-US"/>
              <a:pPr>
                <a:defRPr/>
              </a:pPr>
              <a:t>‹#›</a:t>
            </a:fld>
            <a:endParaRPr lang="en-US" dirty="0"/>
          </a:p>
        </p:txBody>
      </p:sp>
    </p:spTree>
    <p:extLst>
      <p:ext uri="{BB962C8B-B14F-4D97-AF65-F5344CB8AC3E}">
        <p14:creationId xmlns:p14="http://schemas.microsoft.com/office/powerpoint/2010/main" val="1591011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381000"/>
            <a:ext cx="8229600" cy="13716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981200"/>
            <a:ext cx="40386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40386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4114800"/>
            <a:ext cx="40386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4114800"/>
            <a:ext cx="40386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2079B255-5EC3-4A09-8C96-768D95C4857A}" type="slidenum">
              <a:rPr lang="en-US"/>
              <a:pPr>
                <a:defRPr/>
              </a:pPr>
              <a:t>‹#›</a:t>
            </a:fld>
            <a:endParaRPr lang="en-US" dirty="0"/>
          </a:p>
        </p:txBody>
      </p:sp>
    </p:spTree>
    <p:extLst>
      <p:ext uri="{BB962C8B-B14F-4D97-AF65-F5344CB8AC3E}">
        <p14:creationId xmlns:p14="http://schemas.microsoft.com/office/powerpoint/2010/main" val="17358936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14685CD-12A1-4666-AE01-D1431DF1208D}" type="slidenum">
              <a:rPr lang="en-US"/>
              <a:pPr>
                <a:defRPr/>
              </a:pPr>
              <a:t>‹#›</a:t>
            </a:fld>
            <a:endParaRPr lang="en-US" dirty="0"/>
          </a:p>
        </p:txBody>
      </p:sp>
    </p:spTree>
    <p:extLst>
      <p:ext uri="{BB962C8B-B14F-4D97-AF65-F5344CB8AC3E}">
        <p14:creationId xmlns:p14="http://schemas.microsoft.com/office/powerpoint/2010/main" val="173644498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solidFill>
                  <a:srgbClr val="FF0000"/>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dirty="0" smtClean="0"/>
              <a:t>Cornerstone Electrical Consultants, Inc. Crown Point, IN</a:t>
            </a: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72CEF21D-3FBE-4D2A-9102-792350CDD415}" type="slidenum">
              <a:rPr lang="en-US"/>
              <a:pPr>
                <a:defRPr/>
              </a:pPr>
              <a:t>‹#›</a:t>
            </a:fld>
            <a:endParaRPr lang="en-US" dirty="0"/>
          </a:p>
        </p:txBody>
      </p:sp>
    </p:spTree>
    <p:extLst>
      <p:ext uri="{BB962C8B-B14F-4D97-AF65-F5344CB8AC3E}">
        <p14:creationId xmlns:p14="http://schemas.microsoft.com/office/powerpoint/2010/main" val="29476373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12B0189-1650-4990-83DC-47D0733B7430}" type="slidenum">
              <a:rPr lang="en-US"/>
              <a:pPr>
                <a:defRPr/>
              </a:pPr>
              <a:t>‹#›</a:t>
            </a:fld>
            <a:endParaRPr lang="en-US" dirty="0"/>
          </a:p>
        </p:txBody>
      </p:sp>
    </p:spTree>
    <p:extLst>
      <p:ext uri="{BB962C8B-B14F-4D97-AF65-F5344CB8AC3E}">
        <p14:creationId xmlns:p14="http://schemas.microsoft.com/office/powerpoint/2010/main" val="1594667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812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C380003-09F5-4F5F-A3DD-3B0977ABA51E}" type="slidenum">
              <a:rPr lang="en-US"/>
              <a:pPr>
                <a:defRPr/>
              </a:pPr>
              <a:t>‹#›</a:t>
            </a:fld>
            <a:endParaRPr lang="en-US" dirty="0"/>
          </a:p>
        </p:txBody>
      </p:sp>
    </p:spTree>
    <p:extLst>
      <p:ext uri="{BB962C8B-B14F-4D97-AF65-F5344CB8AC3E}">
        <p14:creationId xmlns:p14="http://schemas.microsoft.com/office/powerpoint/2010/main" val="41343891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B56F1AAA-5660-4D63-AF74-A528726C5DFC}" type="slidenum">
              <a:rPr lang="en-US"/>
              <a:pPr>
                <a:defRPr/>
              </a:pPr>
              <a:t>‹#›</a:t>
            </a:fld>
            <a:endParaRPr lang="en-US" dirty="0"/>
          </a:p>
        </p:txBody>
      </p:sp>
    </p:spTree>
    <p:extLst>
      <p:ext uri="{BB962C8B-B14F-4D97-AF65-F5344CB8AC3E}">
        <p14:creationId xmlns:p14="http://schemas.microsoft.com/office/powerpoint/2010/main" val="32872779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solidFill>
                  <a:srgbClr val="FF0000"/>
                </a:solidFill>
              </a:defRPr>
            </a:lvl1pPr>
          </a:lstStyle>
          <a:p>
            <a:r>
              <a:rPr lang="en-US" dirty="0" smtClean="0"/>
              <a:t>Click to edit Master title style</a:t>
            </a:r>
            <a:endParaRPr lang="en-US" dirty="0"/>
          </a:p>
        </p:txBody>
      </p:sp>
      <p:pic>
        <p:nvPicPr>
          <p:cNvPr id="6" name="Picture 8"/>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81000" y="5715000"/>
            <a:ext cx="1143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userDrawn="1"/>
        </p:nvSpPr>
        <p:spPr>
          <a:xfrm>
            <a:off x="2362200" y="6248400"/>
            <a:ext cx="4572000" cy="461665"/>
          </a:xfrm>
          <a:prstGeom prst="rect">
            <a:avLst/>
          </a:prstGeom>
        </p:spPr>
        <p:txBody>
          <a:bodyPr>
            <a:spAutoFit/>
          </a:bodyPr>
          <a:lstStyle/>
          <a:p>
            <a:pPr algn="ctr">
              <a:defRPr/>
            </a:pPr>
            <a:r>
              <a:rPr lang="en-US" sz="1200" baseline="0" dirty="0" smtClean="0">
                <a:solidFill>
                  <a:schemeClr val="tx1"/>
                </a:solidFill>
                <a:latin typeface="Arial" panose="020B0604020202020204" pitchFamily="34" charset="0"/>
              </a:rPr>
              <a:t>Cornerstone Electrical Consultants, Inc. </a:t>
            </a:r>
          </a:p>
          <a:p>
            <a:pPr algn="ctr">
              <a:defRPr/>
            </a:pPr>
            <a:r>
              <a:rPr lang="en-US" sz="1200" baseline="0" dirty="0" smtClean="0">
                <a:solidFill>
                  <a:schemeClr val="tx1"/>
                </a:solidFill>
                <a:latin typeface="Arial" panose="020B0604020202020204" pitchFamily="34" charset="0"/>
                <a:cs typeface="Arial" panose="020B0604020202020204" pitchFamily="34" charset="0"/>
              </a:rPr>
              <a:t>Crown</a:t>
            </a:r>
            <a:r>
              <a:rPr lang="en-US" sz="1200" baseline="0" dirty="0" smtClean="0">
                <a:solidFill>
                  <a:schemeClr val="tx1"/>
                </a:solidFill>
                <a:latin typeface="Arial" panose="020B0604020202020204" pitchFamily="34" charset="0"/>
              </a:rPr>
              <a:t> Point, IN</a:t>
            </a:r>
            <a:endParaRPr lang="en-US" sz="1200" baseline="0" dirty="0">
              <a:solidFill>
                <a:schemeClr val="tx1"/>
              </a:solidFill>
              <a:latin typeface="Arial" panose="020B0604020202020204" pitchFamily="34" charset="0"/>
            </a:endParaRPr>
          </a:p>
        </p:txBody>
      </p:sp>
    </p:spTree>
    <p:extLst>
      <p:ext uri="{BB962C8B-B14F-4D97-AF65-F5344CB8AC3E}">
        <p14:creationId xmlns:p14="http://schemas.microsoft.com/office/powerpoint/2010/main" val="8928972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xfrm>
            <a:off x="2895600" y="6248400"/>
            <a:ext cx="3352800" cy="476250"/>
          </a:xfrm>
          <a:ln/>
        </p:spPr>
        <p:txBody>
          <a:bodyPr/>
          <a:lstStyle>
            <a:lvl1pPr>
              <a:defRPr/>
            </a:lvl1pPr>
          </a:lstStyle>
          <a:p>
            <a:pPr>
              <a:defRPr/>
            </a:pPr>
            <a:r>
              <a:rPr lang="en-US" dirty="0" smtClean="0"/>
              <a:t>Cornerstone Electrical Consultants, Inc. Crown Point, IN</a:t>
            </a: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4A9D80DD-E38E-45DE-B319-5818264BE19A}" type="slidenum">
              <a:rPr lang="en-US"/>
              <a:pPr>
                <a:defRPr/>
              </a:pPr>
              <a:t>‹#›</a:t>
            </a:fld>
            <a:endParaRPr lang="en-US" dirty="0"/>
          </a:p>
        </p:txBody>
      </p:sp>
    </p:spTree>
    <p:extLst>
      <p:ext uri="{BB962C8B-B14F-4D97-AF65-F5344CB8AC3E}">
        <p14:creationId xmlns:p14="http://schemas.microsoft.com/office/powerpoint/2010/main" val="2710719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dirty="0" smtClean="0"/>
              <a:t>Cornerstone Electrical Consultants, Inc. Crown Point, IN</a:t>
            </a:r>
          </a:p>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12B70340-C645-4831-B947-937E5239F063}" type="slidenum">
              <a:rPr lang="en-US"/>
              <a:pPr>
                <a:defRPr/>
              </a:pPr>
              <a:t>‹#›</a:t>
            </a:fld>
            <a:endParaRPr lang="en-US" dirty="0"/>
          </a:p>
        </p:txBody>
      </p:sp>
    </p:spTree>
    <p:extLst>
      <p:ext uri="{BB962C8B-B14F-4D97-AF65-F5344CB8AC3E}">
        <p14:creationId xmlns:p14="http://schemas.microsoft.com/office/powerpoint/2010/main" val="40047192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8B57066-4297-4CBC-8B92-B21D11A7E6A9}" type="slidenum">
              <a:rPr lang="en-US"/>
              <a:pPr>
                <a:defRPr/>
              </a:pPr>
              <a:t>‹#›</a:t>
            </a:fld>
            <a:endParaRPr lang="en-US" dirty="0"/>
          </a:p>
        </p:txBody>
      </p:sp>
    </p:spTree>
    <p:extLst>
      <p:ext uri="{BB962C8B-B14F-4D97-AF65-F5344CB8AC3E}">
        <p14:creationId xmlns:p14="http://schemas.microsoft.com/office/powerpoint/2010/main" val="5851890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hyperlink" Target="http://www.beyondsafetyexpo.com/" TargetMode="Externa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w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DDEBCF"/>
            </a:gs>
            <a:gs pos="50000">
              <a:srgbClr val="9CB86E"/>
            </a:gs>
            <a:gs pos="100000">
              <a:srgbClr val="156B13"/>
            </a:gs>
          </a:gsLst>
          <a:lin ang="5400000" scaled="0"/>
        </a:gra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457200" y="381000"/>
            <a:ext cx="8229600" cy="13716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
        <p:nvSpPr>
          <p:cNvPr id="5124"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400">
                <a:solidFill>
                  <a:schemeClr val="tx1"/>
                </a:solidFill>
                <a:effectLst>
                  <a:outerShdw blurRad="38100" dist="38100" dir="2700000" algn="tl">
                    <a:srgbClr val="000000"/>
                  </a:outerShdw>
                </a:effectLst>
                <a:latin typeface="Arial" charset="0"/>
              </a:defRPr>
            </a:lvl1pPr>
          </a:lstStyle>
          <a:p>
            <a:pPr>
              <a:defRPr/>
            </a:pPr>
            <a:endParaRPr lang="en-US"/>
          </a:p>
        </p:txBody>
      </p:sp>
      <p:sp>
        <p:nvSpPr>
          <p:cNvPr id="5123" name="Rectangle 3"/>
          <p:cNvSpPr>
            <a:spLocks noGrp="1" noChangeArrowheads="1"/>
          </p:cNvSpPr>
          <p:nvPr>
            <p:ph type="body" idx="1"/>
          </p:nvPr>
        </p:nvSpPr>
        <p:spPr bwMode="auto">
          <a:xfrm>
            <a:off x="457200" y="1981200"/>
            <a:ext cx="82296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25" name="Rectangle 5"/>
          <p:cNvSpPr>
            <a:spLocks noGrp="1" noChangeArrowheads="1"/>
          </p:cNvSpPr>
          <p:nvPr>
            <p:ph type="ftr" sz="quarter" idx="3"/>
          </p:nvPr>
        </p:nvSpPr>
        <p:spPr bwMode="auto">
          <a:xfrm>
            <a:off x="2971800" y="6245225"/>
            <a:ext cx="3276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400">
                <a:solidFill>
                  <a:schemeClr val="tx1"/>
                </a:solidFill>
                <a:effectLst>
                  <a:outerShdw blurRad="38100" dist="38100" dir="2700000" algn="tl">
                    <a:srgbClr val="000000"/>
                  </a:outerShdw>
                </a:effectLst>
                <a:latin typeface="Arial" charset="0"/>
              </a:defRPr>
            </a:lvl1pPr>
          </a:lstStyle>
          <a:p>
            <a:pPr>
              <a:defRPr/>
            </a:pPr>
            <a:r>
              <a:rPr lang="en-US" altLang="en-US" dirty="0" smtClean="0">
                <a:latin typeface="Times New Roman" pitchFamily="18" charset="0"/>
              </a:rPr>
              <a:t>Cornerstone Electrical Consultants, Inc. Crown Point, IN</a:t>
            </a:r>
            <a:endParaRPr lang="en-US" dirty="0"/>
          </a:p>
        </p:txBody>
      </p:sp>
      <p:sp>
        <p:nvSpPr>
          <p:cNvPr id="5126"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400">
                <a:solidFill>
                  <a:schemeClr val="tx1"/>
                </a:solidFill>
                <a:effectLst>
                  <a:outerShdw blurRad="38100" dist="38100" dir="2700000" algn="tl">
                    <a:srgbClr val="000000"/>
                  </a:outerShdw>
                </a:effectLst>
                <a:latin typeface="Arial" charset="0"/>
              </a:defRPr>
            </a:lvl1pPr>
          </a:lstStyle>
          <a:p>
            <a:pPr>
              <a:defRPr/>
            </a:pPr>
            <a:fld id="{057EC68A-C72F-4B71-94FB-1593A5FCADA1}" type="slidenum">
              <a:rPr lang="en-US"/>
              <a:pPr>
                <a:defRPr/>
              </a:pPr>
              <a:t>‹#›</a:t>
            </a:fld>
            <a:endParaRPr lang="en-US" dirty="0"/>
          </a:p>
        </p:txBody>
      </p:sp>
      <p:pic>
        <p:nvPicPr>
          <p:cNvPr id="9" name="Picture 8"/>
          <p:cNvPicPr>
            <a:picLocks noChangeAspect="1" noChangeArrowheads="1"/>
          </p:cNvPicPr>
          <p:nvPr userDrawn="1"/>
        </p:nvPicPr>
        <p:blipFill>
          <a:blip r:embed="rId20" cstate="print">
            <a:extLst>
              <a:ext uri="{28A0092B-C50C-407E-A947-70E740481C1C}">
                <a14:useLocalDpi xmlns:a14="http://schemas.microsoft.com/office/drawing/2010/main" val="0"/>
              </a:ext>
            </a:extLst>
          </a:blip>
          <a:srcRect/>
          <a:stretch>
            <a:fillRect/>
          </a:stretch>
        </p:blipFill>
        <p:spPr bwMode="auto">
          <a:xfrm>
            <a:off x="381000" y="5715000"/>
            <a:ext cx="1143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9"/>
          <p:cNvSpPr txBox="1">
            <a:spLocks noChangeArrowheads="1"/>
          </p:cNvSpPr>
          <p:nvPr userDrawn="1"/>
        </p:nvSpPr>
        <p:spPr bwMode="auto">
          <a:xfrm>
            <a:off x="152400" y="6613525"/>
            <a:ext cx="21336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bg2"/>
                </a:solidFill>
                <a:latin typeface="Verdana" pitchFamily="34" charset="0"/>
              </a:defRPr>
            </a:lvl1pPr>
            <a:lvl2pPr marL="742950" indent="-285750">
              <a:defRPr sz="2400">
                <a:solidFill>
                  <a:schemeClr val="bg2"/>
                </a:solidFill>
                <a:latin typeface="Verdana" pitchFamily="34" charset="0"/>
              </a:defRPr>
            </a:lvl2pPr>
            <a:lvl3pPr marL="1143000" indent="-228600">
              <a:defRPr sz="2400">
                <a:solidFill>
                  <a:schemeClr val="bg2"/>
                </a:solidFill>
                <a:latin typeface="Verdana" pitchFamily="34" charset="0"/>
              </a:defRPr>
            </a:lvl3pPr>
            <a:lvl4pPr marL="1600200" indent="-228600">
              <a:defRPr sz="2400">
                <a:solidFill>
                  <a:schemeClr val="bg2"/>
                </a:solidFill>
                <a:latin typeface="Verdana" pitchFamily="34" charset="0"/>
              </a:defRPr>
            </a:lvl4pPr>
            <a:lvl5pPr marL="2057400" indent="-228600">
              <a:defRPr sz="2400">
                <a:solidFill>
                  <a:schemeClr val="bg2"/>
                </a:solidFill>
                <a:latin typeface="Verdana" pitchFamily="34" charset="0"/>
              </a:defRPr>
            </a:lvl5pPr>
            <a:lvl6pPr marL="2514600" indent="-228600" algn="r" eaLnBrk="0" fontAlgn="base" hangingPunct="0">
              <a:spcBef>
                <a:spcPct val="0"/>
              </a:spcBef>
              <a:spcAft>
                <a:spcPct val="0"/>
              </a:spcAft>
              <a:defRPr sz="2400">
                <a:solidFill>
                  <a:schemeClr val="bg2"/>
                </a:solidFill>
                <a:latin typeface="Verdana" pitchFamily="34" charset="0"/>
              </a:defRPr>
            </a:lvl6pPr>
            <a:lvl7pPr marL="2971800" indent="-228600" algn="r" eaLnBrk="0" fontAlgn="base" hangingPunct="0">
              <a:spcBef>
                <a:spcPct val="0"/>
              </a:spcBef>
              <a:spcAft>
                <a:spcPct val="0"/>
              </a:spcAft>
              <a:defRPr sz="2400">
                <a:solidFill>
                  <a:schemeClr val="bg2"/>
                </a:solidFill>
                <a:latin typeface="Verdana" pitchFamily="34" charset="0"/>
              </a:defRPr>
            </a:lvl7pPr>
            <a:lvl8pPr marL="3429000" indent="-228600" algn="r" eaLnBrk="0" fontAlgn="base" hangingPunct="0">
              <a:spcBef>
                <a:spcPct val="0"/>
              </a:spcBef>
              <a:spcAft>
                <a:spcPct val="0"/>
              </a:spcAft>
              <a:defRPr sz="2400">
                <a:solidFill>
                  <a:schemeClr val="bg2"/>
                </a:solidFill>
                <a:latin typeface="Verdana" pitchFamily="34" charset="0"/>
              </a:defRPr>
            </a:lvl8pPr>
            <a:lvl9pPr marL="3886200" indent="-228600" algn="r" eaLnBrk="0" fontAlgn="base" hangingPunct="0">
              <a:spcBef>
                <a:spcPct val="0"/>
              </a:spcBef>
              <a:spcAft>
                <a:spcPct val="0"/>
              </a:spcAft>
              <a:defRPr sz="2400">
                <a:solidFill>
                  <a:schemeClr val="bg2"/>
                </a:solidFill>
                <a:latin typeface="Verdana" pitchFamily="34" charset="0"/>
              </a:defRPr>
            </a:lvl9pPr>
          </a:lstStyle>
          <a:p>
            <a:pPr algn="l" eaLnBrk="1" hangingPunct="1">
              <a:spcBef>
                <a:spcPct val="50000"/>
              </a:spcBef>
              <a:defRPr/>
            </a:pPr>
            <a:r>
              <a:rPr lang="en-US" altLang="en-US" sz="1000" dirty="0" smtClean="0">
                <a:solidFill>
                  <a:schemeClr val="tx1"/>
                </a:solidFill>
                <a:latin typeface="Times New Roman" pitchFamily="18" charset="0"/>
              </a:rPr>
              <a:t>“Service measured to the standard”</a:t>
            </a:r>
          </a:p>
        </p:txBody>
      </p:sp>
      <p:pic>
        <p:nvPicPr>
          <p:cNvPr id="9218" name="logo" descr="Beyond Safety Conference and Expo">
            <a:hlinkClick r:id="rId21"/>
          </p:cNvPr>
          <p:cNvPicPr>
            <a:picLocks noChangeAspect="1" noChangeArrowheads="1"/>
          </p:cNvPicPr>
          <p:nvPr userDrawn="1"/>
        </p:nvPicPr>
        <p:blipFill>
          <a:blip r:embed="rId22" cstate="print">
            <a:extLst>
              <a:ext uri="{28A0092B-C50C-407E-A947-70E740481C1C}">
                <a14:useLocalDpi xmlns:a14="http://schemas.microsoft.com/office/drawing/2010/main" val="0"/>
              </a:ext>
            </a:extLst>
          </a:blip>
          <a:srcRect/>
          <a:stretch>
            <a:fillRect/>
          </a:stretch>
        </p:blipFill>
        <p:spPr bwMode="auto">
          <a:xfrm>
            <a:off x="7086600" y="5829300"/>
            <a:ext cx="1618956" cy="914400"/>
          </a:xfrm>
          <a:prstGeom prst="rect">
            <a:avLst/>
          </a:prstGeom>
          <a:solidFill>
            <a:srgbClr val="9999FF"/>
          </a:solidFill>
          <a:ln w="0" algn="in">
            <a:solidFill>
              <a:srgbClr val="000000"/>
            </a:solidFill>
            <a:miter lim="800000"/>
            <a:headEnd/>
            <a:tailEnd/>
          </a:ln>
        </p:spPr>
      </p:pic>
    </p:spTree>
  </p:cSld>
  <p:clrMap bg1="dk2" tx1="lt1" bg2="dk1" tx2="lt2" accent1="accent1" accent2="accent2" accent3="accent3" accent4="accent4" accent5="accent5" accent6="accent6" hlink="hlink" folHlink="folHlink"/>
  <p:sldLayoutIdLst>
    <p:sldLayoutId id="2147484065" r:id="rId1"/>
    <p:sldLayoutId id="2147484048" r:id="rId2"/>
    <p:sldLayoutId id="2147484049" r:id="rId3"/>
    <p:sldLayoutId id="2147484050" r:id="rId4"/>
    <p:sldLayoutId id="2147484051" r:id="rId5"/>
    <p:sldLayoutId id="2147484052" r:id="rId6"/>
    <p:sldLayoutId id="2147484053" r:id="rId7"/>
    <p:sldLayoutId id="2147484054" r:id="rId8"/>
    <p:sldLayoutId id="2147484055" r:id="rId9"/>
    <p:sldLayoutId id="2147484056" r:id="rId10"/>
    <p:sldLayoutId id="2147484057" r:id="rId11"/>
    <p:sldLayoutId id="2147484058" r:id="rId12"/>
    <p:sldLayoutId id="2147484059" r:id="rId13"/>
    <p:sldLayoutId id="2147484060" r:id="rId14"/>
    <p:sldLayoutId id="2147484061" r:id="rId15"/>
    <p:sldLayoutId id="2147484062" r:id="rId16"/>
    <p:sldLayoutId id="2147484063" r:id="rId17"/>
    <p:sldLayoutId id="2147484064" r:id="rId18"/>
  </p:sldLayoutIdLst>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txStyles>
    <p:titleStyle>
      <a:lvl1pPr algn="ctr" rtl="0" eaLnBrk="0" fontAlgn="base" hangingPunct="0">
        <a:spcBef>
          <a:spcPct val="0"/>
        </a:spcBef>
        <a:spcAft>
          <a:spcPct val="0"/>
        </a:spcAft>
        <a:defRPr sz="4400" baseline="0">
          <a:solidFill>
            <a:srgbClr val="FF0000"/>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folHlink"/>
          </a:solidFill>
          <a:effectLst>
            <a:outerShdw blurRad="38100" dist="38100" dir="2700000" algn="tl">
              <a:srgbClr val="000000"/>
            </a:outerShdw>
          </a:effectLst>
          <a:latin typeface="Tahoma" pitchFamily="34" charset="0"/>
        </a:defRPr>
      </a:lvl2pPr>
      <a:lvl3pPr algn="ctr" rtl="0" eaLnBrk="0" fontAlgn="base" hangingPunct="0">
        <a:spcBef>
          <a:spcPct val="0"/>
        </a:spcBef>
        <a:spcAft>
          <a:spcPct val="0"/>
        </a:spcAft>
        <a:defRPr sz="4400">
          <a:solidFill>
            <a:schemeClr val="folHlink"/>
          </a:solidFill>
          <a:effectLst>
            <a:outerShdw blurRad="38100" dist="38100" dir="2700000" algn="tl">
              <a:srgbClr val="000000"/>
            </a:outerShdw>
          </a:effectLst>
          <a:latin typeface="Tahoma" pitchFamily="34" charset="0"/>
        </a:defRPr>
      </a:lvl3pPr>
      <a:lvl4pPr algn="ctr" rtl="0" eaLnBrk="0" fontAlgn="base" hangingPunct="0">
        <a:spcBef>
          <a:spcPct val="0"/>
        </a:spcBef>
        <a:spcAft>
          <a:spcPct val="0"/>
        </a:spcAft>
        <a:defRPr sz="4400">
          <a:solidFill>
            <a:schemeClr val="folHlink"/>
          </a:solidFill>
          <a:effectLst>
            <a:outerShdw blurRad="38100" dist="38100" dir="2700000" algn="tl">
              <a:srgbClr val="000000"/>
            </a:outerShdw>
          </a:effectLst>
          <a:latin typeface="Tahoma" pitchFamily="34" charset="0"/>
        </a:defRPr>
      </a:lvl4pPr>
      <a:lvl5pPr algn="ctr" rtl="0" eaLnBrk="0" fontAlgn="base" hangingPunct="0">
        <a:spcBef>
          <a:spcPct val="0"/>
        </a:spcBef>
        <a:spcAft>
          <a:spcPct val="0"/>
        </a:spcAft>
        <a:defRPr sz="4400">
          <a:solidFill>
            <a:schemeClr val="folHlink"/>
          </a:solidFill>
          <a:effectLst>
            <a:outerShdw blurRad="38100" dist="38100" dir="2700000" algn="tl">
              <a:srgbClr val="000000"/>
            </a:outerShdw>
          </a:effectLst>
          <a:latin typeface="Tahoma" pitchFamily="34" charset="0"/>
        </a:defRPr>
      </a:lvl5pPr>
      <a:lvl6pPr marL="457200" algn="ctr" rtl="0" fontAlgn="base">
        <a:spcBef>
          <a:spcPct val="0"/>
        </a:spcBef>
        <a:spcAft>
          <a:spcPct val="0"/>
        </a:spcAft>
        <a:defRPr sz="4400">
          <a:solidFill>
            <a:schemeClr val="folHlink"/>
          </a:solidFill>
          <a:effectLst>
            <a:outerShdw blurRad="38100" dist="38100" dir="2700000" algn="tl">
              <a:srgbClr val="000000"/>
            </a:outerShdw>
          </a:effectLst>
          <a:latin typeface="Tahoma" pitchFamily="34" charset="0"/>
        </a:defRPr>
      </a:lvl6pPr>
      <a:lvl7pPr marL="914400" algn="ctr" rtl="0" fontAlgn="base">
        <a:spcBef>
          <a:spcPct val="0"/>
        </a:spcBef>
        <a:spcAft>
          <a:spcPct val="0"/>
        </a:spcAft>
        <a:defRPr sz="4400">
          <a:solidFill>
            <a:schemeClr val="folHlink"/>
          </a:solidFill>
          <a:effectLst>
            <a:outerShdw blurRad="38100" dist="38100" dir="2700000" algn="tl">
              <a:srgbClr val="000000"/>
            </a:outerShdw>
          </a:effectLst>
          <a:latin typeface="Tahoma" pitchFamily="34" charset="0"/>
        </a:defRPr>
      </a:lvl7pPr>
      <a:lvl8pPr marL="1371600" algn="ctr" rtl="0" fontAlgn="base">
        <a:spcBef>
          <a:spcPct val="0"/>
        </a:spcBef>
        <a:spcAft>
          <a:spcPct val="0"/>
        </a:spcAft>
        <a:defRPr sz="4400">
          <a:solidFill>
            <a:schemeClr val="folHlink"/>
          </a:solidFill>
          <a:effectLst>
            <a:outerShdw blurRad="38100" dist="38100" dir="2700000" algn="tl">
              <a:srgbClr val="000000"/>
            </a:outerShdw>
          </a:effectLst>
          <a:latin typeface="Tahoma" pitchFamily="34" charset="0"/>
        </a:defRPr>
      </a:lvl8pPr>
      <a:lvl9pPr marL="1828800" algn="ctr" rtl="0" fontAlgn="base">
        <a:spcBef>
          <a:spcPct val="0"/>
        </a:spcBef>
        <a:spcAft>
          <a:spcPct val="0"/>
        </a:spcAft>
        <a:defRPr sz="4400">
          <a:solidFill>
            <a:schemeClr val="folHlink"/>
          </a:solidFill>
          <a:effectLst>
            <a:outerShdw blurRad="38100" dist="38100" dir="2700000" algn="tl">
              <a:srgbClr val="000000"/>
            </a:outerShdw>
          </a:effectLst>
          <a:latin typeface="Tahoma" pitchFamily="34" charset="0"/>
        </a:defRPr>
      </a:lvl9pPr>
    </p:titleStyle>
    <p:bodyStyle>
      <a:lvl1pPr marL="342900" indent="-342900" algn="l" rtl="0" eaLnBrk="0" fontAlgn="base" hangingPunct="0">
        <a:spcBef>
          <a:spcPct val="20000"/>
        </a:spcBef>
        <a:spcAft>
          <a:spcPct val="0"/>
        </a:spcAft>
        <a:buClr>
          <a:schemeClr val="hlink"/>
        </a:buClr>
        <a:buSzPct val="65000"/>
        <a:buFont typeface="Wingdings" pitchFamily="2" charset="2"/>
        <a:buChar char="n"/>
        <a:defRPr sz="2400">
          <a:solidFill>
            <a:srgbClr val="000000"/>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folHlink"/>
        </a:buClr>
        <a:buSzPct val="65000"/>
        <a:buFont typeface="Wingdings" pitchFamily="2" charset="2"/>
        <a:buChar char="n"/>
        <a:defRPr sz="2800">
          <a:solidFill>
            <a:schemeClr val="tx1"/>
          </a:solidFill>
          <a:effectLst>
            <a:outerShdw blurRad="38100" dist="38100" dir="2700000" algn="tl">
              <a:srgbClr val="000000"/>
            </a:outerShdw>
          </a:effectLst>
          <a:latin typeface="+mj-lt"/>
        </a:defRPr>
      </a:lvl2pPr>
      <a:lvl3pPr marL="1143000" indent="-228600" algn="l" rtl="0" eaLnBrk="0" fontAlgn="base" hangingPunct="0">
        <a:spcBef>
          <a:spcPct val="20000"/>
        </a:spcBef>
        <a:spcAft>
          <a:spcPct val="0"/>
        </a:spcAft>
        <a:buClr>
          <a:schemeClr val="hlink"/>
        </a:buClr>
        <a:buSzPct val="65000"/>
        <a:buFont typeface="Wingdings" pitchFamily="2" charset="2"/>
        <a:buChar char="n"/>
        <a:defRPr sz="2400">
          <a:solidFill>
            <a:schemeClr val="tx1"/>
          </a:solidFill>
          <a:effectLst>
            <a:outerShdw blurRad="38100" dist="38100" dir="2700000" algn="tl">
              <a:srgbClr val="000000"/>
            </a:outerShdw>
          </a:effectLst>
          <a:latin typeface="+mj-lt"/>
        </a:defRPr>
      </a:lvl3pPr>
      <a:lvl4pPr marL="1600200" indent="-228600" algn="l" rtl="0" eaLnBrk="0" fontAlgn="base" hangingPunct="0">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j-lt"/>
        </a:defRPr>
      </a:lvl4pPr>
      <a:lvl5pPr marL="2057400" indent="-228600" algn="l" rtl="0" eaLnBrk="0" fontAlgn="base" hangingPunct="0">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j-lt"/>
        </a:defRPr>
      </a:lvl5pPr>
      <a:lvl6pPr marL="2514600" indent="-228600" algn="l" rtl="0" fontAlgn="base">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j-lt"/>
        </a:defRPr>
      </a:lvl6pPr>
      <a:lvl7pPr marL="2971800" indent="-228600" algn="l" rtl="0" fontAlgn="base">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j-lt"/>
        </a:defRPr>
      </a:lvl7pPr>
      <a:lvl8pPr marL="3429000" indent="-228600" algn="l" rtl="0" fontAlgn="base">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j-lt"/>
        </a:defRPr>
      </a:lvl8pPr>
      <a:lvl9pPr marL="3886200" indent="-228600" algn="l" rtl="0" fontAlgn="base">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j-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23.emf"/><Relationship Id="rId4" Type="http://schemas.openxmlformats.org/officeDocument/2006/relationships/oleObject" Target="../embeddings/oleObject1.bin"/></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5.xml"/><Relationship Id="rId1" Type="http://schemas.openxmlformats.org/officeDocument/2006/relationships/slideLayout" Target="../slideLayouts/slideLayout7.xml"/><Relationship Id="rId5" Type="http://schemas.openxmlformats.org/officeDocument/2006/relationships/image" Target="../media/image30.jpeg"/><Relationship Id="rId4" Type="http://schemas.openxmlformats.org/officeDocument/2006/relationships/image" Target="../media/image29.jpeg"/></Relationships>
</file>

<file path=ppt/slides/_rels/slide3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6.xml"/><Relationship Id="rId1" Type="http://schemas.openxmlformats.org/officeDocument/2006/relationships/slideLayout" Target="../slideLayouts/slideLayout7.xml"/><Relationship Id="rId5" Type="http://schemas.openxmlformats.org/officeDocument/2006/relationships/image" Target="../media/image33.jpeg"/><Relationship Id="rId4" Type="http://schemas.openxmlformats.org/officeDocument/2006/relationships/image" Target="../media/image32.jpeg"/></Relationships>
</file>

<file path=ppt/slides/_rels/slide3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image" Target="../media/image35.jpe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openxmlformats.org/officeDocument/2006/relationships/image" Target="../media/image37.jpe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39.jpeg"/><Relationship Id="rId7" Type="http://schemas.openxmlformats.org/officeDocument/2006/relationships/image" Target="../media/image43.jpeg"/><Relationship Id="rId2" Type="http://schemas.openxmlformats.org/officeDocument/2006/relationships/notesSlide" Target="../notesSlides/notesSlide40.xml"/><Relationship Id="rId1" Type="http://schemas.openxmlformats.org/officeDocument/2006/relationships/slideLayout" Target="../slideLayouts/slideLayout7.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8" Type="http://schemas.openxmlformats.org/officeDocument/2006/relationships/image" Target="../media/image49.jpeg"/><Relationship Id="rId3" Type="http://schemas.openxmlformats.org/officeDocument/2006/relationships/image" Target="../media/image44.jpeg"/><Relationship Id="rId7" Type="http://schemas.openxmlformats.org/officeDocument/2006/relationships/image" Target="../media/image48.jpeg"/><Relationship Id="rId2" Type="http://schemas.openxmlformats.org/officeDocument/2006/relationships/notesSlide" Target="../notesSlides/notesSlide42.xml"/><Relationship Id="rId1" Type="http://schemas.openxmlformats.org/officeDocument/2006/relationships/slideLayout" Target="../slideLayouts/slideLayout7.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s>
</file>

<file path=ppt/slides/_rels/slide46.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5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70.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gif"/><Relationship Id="rId1" Type="http://schemas.openxmlformats.org/officeDocument/2006/relationships/slideLayout" Target="../slideLayouts/slideLayout6.xml"/><Relationship Id="rId6" Type="http://schemas.openxmlformats.org/officeDocument/2006/relationships/image" Target="../media/image73.jpeg"/><Relationship Id="rId5" Type="http://schemas.openxmlformats.org/officeDocument/2006/relationships/image" Target="../media/image72.jpeg"/><Relationship Id="rId4" Type="http://schemas.openxmlformats.org/officeDocument/2006/relationships/image" Target="../media/image71.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Grp="1" noChangeArrowheads="1"/>
          </p:cNvSpPr>
          <p:nvPr>
            <p:ph type="title"/>
          </p:nvPr>
        </p:nvSpPr>
        <p:spPr>
          <a:xfrm>
            <a:off x="476250" y="1219200"/>
            <a:ext cx="8229600" cy="2209800"/>
          </a:xfrm>
        </p:spPr>
        <p:txBody>
          <a:bodyPr/>
          <a:lstStyle/>
          <a:p>
            <a:pPr eaLnBrk="1" hangingPunct="1">
              <a:defRPr/>
            </a:pPr>
            <a:r>
              <a:rPr lang="en-US" sz="5600" b="1" dirty="0" smtClean="0">
                <a:latin typeface="Arial" panose="020B0604020202020204" pitchFamily="34" charset="0"/>
                <a:cs typeface="Arial" panose="020B0604020202020204" pitchFamily="34" charset="0"/>
              </a:rPr>
              <a:t>NFPA</a:t>
            </a:r>
            <a:r>
              <a:rPr lang="en-US" sz="5400" b="1" dirty="0" smtClean="0">
                <a:latin typeface="Arial" panose="020B0604020202020204" pitchFamily="34" charset="0"/>
                <a:cs typeface="Arial" panose="020B0604020202020204" pitchFamily="34" charset="0"/>
              </a:rPr>
              <a:t> </a:t>
            </a:r>
            <a:r>
              <a:rPr lang="en-US" sz="5600" b="1" dirty="0" smtClean="0">
                <a:latin typeface="Arial" panose="020B0604020202020204" pitchFamily="34" charset="0"/>
                <a:cs typeface="Arial" panose="020B0604020202020204" pitchFamily="34" charset="0"/>
              </a:rPr>
              <a:t>70E CHANGES</a:t>
            </a:r>
            <a:r>
              <a:rPr lang="en-US" sz="5400" b="1" dirty="0" smtClean="0">
                <a:latin typeface="Arial" panose="020B0604020202020204" pitchFamily="34" charset="0"/>
                <a:cs typeface="Arial" panose="020B0604020202020204" pitchFamily="34" charset="0"/>
              </a:rPr>
              <a:t> </a:t>
            </a:r>
            <a:br>
              <a:rPr lang="en-US" sz="5400" b="1" dirty="0" smtClean="0">
                <a:latin typeface="Arial" panose="020B0604020202020204" pitchFamily="34" charset="0"/>
                <a:cs typeface="Arial" panose="020B0604020202020204" pitchFamily="34" charset="0"/>
              </a:rPr>
            </a:br>
            <a:r>
              <a:rPr lang="en-US" sz="5600" b="1" dirty="0" smtClean="0">
                <a:latin typeface="Arial" panose="020B0604020202020204" pitchFamily="34" charset="0"/>
                <a:cs typeface="Arial" panose="020B0604020202020204" pitchFamily="34" charset="0"/>
              </a:rPr>
              <a:t>A</a:t>
            </a:r>
            <a:r>
              <a:rPr lang="en-US" sz="5400" b="1" dirty="0" smtClean="0">
                <a:latin typeface="Arial" panose="020B0604020202020204" pitchFamily="34" charset="0"/>
                <a:cs typeface="Arial" panose="020B0604020202020204" pitchFamily="34" charset="0"/>
              </a:rPr>
              <a:t>ND </a:t>
            </a:r>
            <a:br>
              <a:rPr lang="en-US" sz="5400" b="1" dirty="0" smtClean="0">
                <a:latin typeface="Arial" panose="020B0604020202020204" pitchFamily="34" charset="0"/>
                <a:cs typeface="Arial" panose="020B0604020202020204" pitchFamily="34" charset="0"/>
              </a:rPr>
            </a:br>
            <a:r>
              <a:rPr lang="en-US" sz="5400" b="1" dirty="0" smtClean="0">
                <a:latin typeface="Arial" panose="020B0604020202020204" pitchFamily="34" charset="0"/>
                <a:cs typeface="Arial" panose="020B0604020202020204" pitchFamily="34" charset="0"/>
              </a:rPr>
              <a:t>OSHA 1910.269</a:t>
            </a:r>
            <a:endParaRPr lang="en-US" sz="5600" b="1" dirty="0" smtClean="0">
              <a:latin typeface="Arial" panose="020B0604020202020204" pitchFamily="34" charset="0"/>
              <a:cs typeface="Arial" panose="020B0604020202020204" pitchFamily="34" charset="0"/>
            </a:endParaRPr>
          </a:p>
        </p:txBody>
      </p:sp>
      <p:sp>
        <p:nvSpPr>
          <p:cNvPr id="3075" name="Text Box 5"/>
          <p:cNvSpPr txBox="1">
            <a:spLocks noChangeArrowheads="1"/>
          </p:cNvSpPr>
          <p:nvPr/>
        </p:nvSpPr>
        <p:spPr bwMode="auto">
          <a:xfrm>
            <a:off x="933450" y="4019550"/>
            <a:ext cx="73152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50000"/>
              </a:spcBef>
              <a:buClrTx/>
              <a:buSzTx/>
              <a:buFontTx/>
              <a:buNone/>
            </a:pPr>
            <a:endParaRPr lang="en-US" altLang="en-US" sz="1800" b="1">
              <a:solidFill>
                <a:schemeClr val="folHlink"/>
              </a:solidFill>
              <a:latin typeface="Tahoma" pitchFamily="34" charset="0"/>
            </a:endParaRPr>
          </a:p>
          <a:p>
            <a:pPr algn="ctr">
              <a:spcBef>
                <a:spcPct val="50000"/>
              </a:spcBef>
              <a:buClrTx/>
              <a:buSzTx/>
              <a:buFontTx/>
              <a:buNone/>
            </a:pPr>
            <a:r>
              <a:rPr lang="en-US" altLang="en-US" sz="1800" b="1">
                <a:solidFill>
                  <a:schemeClr val="folHlink"/>
                </a:solidFill>
                <a:latin typeface="Tahoma" pitchFamily="34" charset="0"/>
              </a:rPr>
              <a:t>By G. Tom Machacek</a:t>
            </a:r>
          </a:p>
          <a:p>
            <a:pPr algn="ctr">
              <a:spcBef>
                <a:spcPct val="50000"/>
              </a:spcBef>
              <a:buClrTx/>
              <a:buSzTx/>
              <a:buFontTx/>
              <a:buNone/>
            </a:pPr>
            <a:r>
              <a:rPr lang="en-US" altLang="en-US" sz="1800" b="1">
                <a:solidFill>
                  <a:schemeClr val="folHlink"/>
                </a:solidFill>
                <a:latin typeface="Tahoma" pitchFamily="34" charset="0"/>
              </a:rPr>
              <a:t>Cornerstone Electrical Consultants, Inc.</a:t>
            </a:r>
          </a:p>
        </p:txBody>
      </p:sp>
    </p:spTree>
    <p:extLst>
      <p:ext uri="{BB962C8B-B14F-4D97-AF65-F5344CB8AC3E}">
        <p14:creationId xmlns:p14="http://schemas.microsoft.com/office/powerpoint/2010/main" val="39412625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7" descr="18"/>
          <p:cNvPicPr>
            <a:picLocks noChangeAspect="1" noChangeArrowheads="1"/>
          </p:cNvPicPr>
          <p:nvPr/>
        </p:nvPicPr>
        <p:blipFill>
          <a:blip r:embed="rId3">
            <a:extLst>
              <a:ext uri="{28A0092B-C50C-407E-A947-70E740481C1C}">
                <a14:useLocalDpi xmlns:a14="http://schemas.microsoft.com/office/drawing/2010/main" val="0"/>
              </a:ext>
            </a:extLst>
          </a:blip>
          <a:srcRect l="7500"/>
          <a:stretch>
            <a:fillRect/>
          </a:stretch>
        </p:blipFill>
        <p:spPr bwMode="auto">
          <a:xfrm>
            <a:off x="262062" y="1905000"/>
            <a:ext cx="5071938"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5512" name="Rectangle 8"/>
          <p:cNvSpPr>
            <a:spLocks noChangeArrowheads="1"/>
          </p:cNvSpPr>
          <p:nvPr/>
        </p:nvSpPr>
        <p:spPr bwMode="auto">
          <a:xfrm>
            <a:off x="457200" y="0"/>
            <a:ext cx="8229600" cy="1066800"/>
          </a:xfrm>
          <a:prstGeom prst="rect">
            <a:avLst/>
          </a:prstGeom>
          <a:noFill/>
          <a:ln w="9525">
            <a:noFill/>
            <a:miter lim="800000"/>
            <a:headEnd/>
            <a:tailEnd/>
          </a:ln>
          <a:effectLst/>
        </p:spPr>
        <p:txBody>
          <a:bodyPr anchor="ctr"/>
          <a:lstStyle/>
          <a:p>
            <a:pPr algn="ctr" eaLnBrk="1" hangingPunct="1">
              <a:defRPr/>
            </a:pPr>
            <a:r>
              <a:rPr lang="en-US" sz="4000" b="1" dirty="0">
                <a:solidFill>
                  <a:srgbClr val="FF0000"/>
                </a:solidFill>
                <a:effectLst>
                  <a:outerShdw blurRad="38100" dist="38100" dir="2700000" algn="tl">
                    <a:srgbClr val="000000"/>
                  </a:outerShdw>
                </a:effectLst>
                <a:latin typeface="Arial" panose="020B0604020202020204" pitchFamily="34" charset="0"/>
                <a:cs typeface="Arial" panose="020B0604020202020204" pitchFamily="34" charset="0"/>
              </a:rPr>
              <a:t>A</a:t>
            </a:r>
            <a:r>
              <a:rPr lang="en-US" sz="3800" b="1" dirty="0">
                <a:solidFill>
                  <a:srgbClr val="FF0000"/>
                </a:solidFill>
                <a:effectLst>
                  <a:outerShdw blurRad="38100" dist="38100" dir="2700000" algn="tl">
                    <a:srgbClr val="000000"/>
                  </a:outerShdw>
                </a:effectLst>
                <a:latin typeface="Arial" panose="020B0604020202020204" pitchFamily="34" charset="0"/>
                <a:cs typeface="Arial" panose="020B0604020202020204" pitchFamily="34" charset="0"/>
              </a:rPr>
              <a:t>RC</a:t>
            </a:r>
            <a:r>
              <a:rPr lang="en-US" sz="4000" b="1" dirty="0">
                <a:solidFill>
                  <a:srgbClr val="FF0000"/>
                </a:solidFill>
                <a:effectLst>
                  <a:outerShdw blurRad="38100" dist="38100" dir="2700000" algn="tl">
                    <a:srgbClr val="000000"/>
                  </a:outerShdw>
                </a:effectLst>
                <a:latin typeface="Arial" panose="020B0604020202020204" pitchFamily="34" charset="0"/>
                <a:cs typeface="Arial" panose="020B0604020202020204" pitchFamily="34" charset="0"/>
              </a:rPr>
              <a:t> F</a:t>
            </a:r>
            <a:r>
              <a:rPr lang="en-US" sz="3800" b="1" dirty="0">
                <a:solidFill>
                  <a:srgbClr val="FF0000"/>
                </a:solidFill>
                <a:effectLst>
                  <a:outerShdw blurRad="38100" dist="38100" dir="2700000" algn="tl">
                    <a:srgbClr val="000000"/>
                  </a:outerShdw>
                </a:effectLst>
                <a:latin typeface="Arial" panose="020B0604020202020204" pitchFamily="34" charset="0"/>
                <a:cs typeface="Arial" panose="020B0604020202020204" pitchFamily="34" charset="0"/>
              </a:rPr>
              <a:t>LASHES </a:t>
            </a:r>
            <a:r>
              <a:rPr lang="en-US" sz="4000" b="1" dirty="0">
                <a:solidFill>
                  <a:srgbClr val="FF0000"/>
                </a:solidFill>
                <a:effectLst>
                  <a:outerShdw blurRad="38100" dist="38100" dir="2700000" algn="tl">
                    <a:srgbClr val="000000"/>
                  </a:outerShdw>
                </a:effectLst>
                <a:latin typeface="Arial" panose="020B0604020202020204" pitchFamily="34" charset="0"/>
                <a:cs typeface="Arial" panose="020B0604020202020204" pitchFamily="34" charset="0"/>
              </a:rPr>
              <a:t>D</a:t>
            </a:r>
            <a:r>
              <a:rPr lang="en-US" sz="3800" b="1" dirty="0">
                <a:solidFill>
                  <a:srgbClr val="FF0000"/>
                </a:solidFill>
                <a:effectLst>
                  <a:outerShdw blurRad="38100" dist="38100" dir="2700000" algn="tl">
                    <a:srgbClr val="000000"/>
                  </a:outerShdw>
                </a:effectLst>
                <a:latin typeface="Arial" panose="020B0604020202020204" pitchFamily="34" charset="0"/>
                <a:cs typeface="Arial" panose="020B0604020202020204" pitchFamily="34" charset="0"/>
              </a:rPr>
              <a:t>O </a:t>
            </a:r>
            <a:r>
              <a:rPr lang="en-US" sz="4000" b="1" dirty="0">
                <a:solidFill>
                  <a:srgbClr val="FF0000"/>
                </a:solidFill>
                <a:effectLst>
                  <a:outerShdw blurRad="38100" dist="38100" dir="2700000" algn="tl">
                    <a:srgbClr val="000000"/>
                  </a:outerShdw>
                </a:effectLst>
                <a:latin typeface="Arial" panose="020B0604020202020204" pitchFamily="34" charset="0"/>
                <a:cs typeface="Arial" panose="020B0604020202020204" pitchFamily="34" charset="0"/>
              </a:rPr>
              <a:t>H</a:t>
            </a:r>
            <a:r>
              <a:rPr lang="en-US" sz="3800" b="1" dirty="0">
                <a:solidFill>
                  <a:srgbClr val="FF0000"/>
                </a:solidFill>
                <a:effectLst>
                  <a:outerShdw blurRad="38100" dist="38100" dir="2700000" algn="tl">
                    <a:srgbClr val="000000"/>
                  </a:outerShdw>
                </a:effectLst>
                <a:latin typeface="Arial" panose="020B0604020202020204" pitchFamily="34" charset="0"/>
                <a:cs typeface="Arial" panose="020B0604020202020204" pitchFamily="34" charset="0"/>
              </a:rPr>
              <a:t>APPEN</a:t>
            </a:r>
            <a:r>
              <a:rPr lang="en-US" sz="4000" b="1" dirty="0">
                <a:solidFill>
                  <a:srgbClr val="FF0000"/>
                </a:solidFill>
                <a:effectLst>
                  <a:outerShdw blurRad="38100" dist="38100" dir="2700000" algn="tl">
                    <a:srgbClr val="000000"/>
                  </a:outerShdw>
                </a:effectLst>
                <a:latin typeface="Arial" panose="020B0604020202020204" pitchFamily="34" charset="0"/>
                <a:cs typeface="Arial" panose="020B0604020202020204" pitchFamily="34" charset="0"/>
              </a:rPr>
              <a:t>!</a:t>
            </a:r>
          </a:p>
        </p:txBody>
      </p:sp>
      <p:pic>
        <p:nvPicPr>
          <p:cNvPr id="13316" name="Picture 4" descr="fig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914400"/>
            <a:ext cx="4762500" cy="246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Rectangle 9"/>
          <p:cNvSpPr>
            <a:spLocks noChangeArrowheads="1"/>
          </p:cNvSpPr>
          <p:nvPr/>
        </p:nvSpPr>
        <p:spPr bwMode="auto">
          <a:xfrm>
            <a:off x="5334000" y="914400"/>
            <a:ext cx="3505200" cy="526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50000"/>
              </a:spcBef>
              <a:buClrTx/>
              <a:buSzTx/>
              <a:buFontTx/>
              <a:buNone/>
            </a:pPr>
            <a:r>
              <a:rPr lang="en-US" altLang="en-US" dirty="0">
                <a:solidFill>
                  <a:schemeClr val="tx1"/>
                </a:solidFill>
              </a:rPr>
              <a:t>The number of arc flash incidents in the United States is greater than many engineers realize since most accidents don't make the daily news. Chicago-based </a:t>
            </a:r>
            <a:r>
              <a:rPr lang="en-US" altLang="en-US" dirty="0" err="1">
                <a:solidFill>
                  <a:schemeClr val="tx1"/>
                </a:solidFill>
              </a:rPr>
              <a:t>Capelli-Schellpfeffer</a:t>
            </a:r>
            <a:r>
              <a:rPr lang="en-US" altLang="en-US" dirty="0">
                <a:solidFill>
                  <a:schemeClr val="tx1"/>
                </a:solidFill>
              </a:rPr>
              <a:t>, Inc. reports that </a:t>
            </a:r>
            <a:r>
              <a:rPr lang="en-US" altLang="en-US" u="sng" dirty="0">
                <a:solidFill>
                  <a:schemeClr val="tx1"/>
                </a:solidFill>
              </a:rPr>
              <a:t>five to </a:t>
            </a:r>
            <a:r>
              <a:rPr lang="en-US" altLang="en-US" u="sng" dirty="0" smtClean="0">
                <a:solidFill>
                  <a:schemeClr val="tx1"/>
                </a:solidFill>
              </a:rPr>
              <a:t>ten </a:t>
            </a:r>
            <a:r>
              <a:rPr lang="en-US" altLang="en-US" u="sng" dirty="0">
                <a:solidFill>
                  <a:schemeClr val="tx1"/>
                </a:solidFill>
              </a:rPr>
              <a:t>arc-flash injuries </a:t>
            </a:r>
            <a:r>
              <a:rPr lang="en-US" altLang="en-US" dirty="0">
                <a:solidFill>
                  <a:schemeClr val="tx1"/>
                </a:solidFill>
              </a:rPr>
              <a:t>that result in hospitalization occur </a:t>
            </a:r>
            <a:r>
              <a:rPr lang="en-US" altLang="en-US" u="sng" dirty="0">
                <a:solidFill>
                  <a:schemeClr val="tx1"/>
                </a:solidFill>
              </a:rPr>
              <a:t>every day</a:t>
            </a:r>
            <a:r>
              <a:rPr lang="en-US" altLang="en-US" dirty="0">
                <a:solidFill>
                  <a:schemeClr val="tx1"/>
                </a:solidFill>
              </a:rPr>
              <a:t>.</a:t>
            </a:r>
          </a:p>
        </p:txBody>
      </p:sp>
    </p:spTree>
    <p:extLst>
      <p:ext uri="{BB962C8B-B14F-4D97-AF65-F5344CB8AC3E}">
        <p14:creationId xmlns:p14="http://schemas.microsoft.com/office/powerpoint/2010/main" val="20825389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SB Test 4 Number 1"/>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2590800" y="1371600"/>
            <a:ext cx="6172200" cy="4114800"/>
          </a:xfrm>
          <a:noFill/>
          <a:extLst>
            <a:ext uri="{909E8E84-426E-40DD-AFC4-6F175D3DCCD1}">
              <a14:hiddenFill xmlns:a14="http://schemas.microsoft.com/office/drawing/2010/main">
                <a:solidFill>
                  <a:srgbClr val="FFFFFF"/>
                </a:solidFill>
              </a14:hiddenFill>
            </a:ext>
          </a:extLst>
        </p:spPr>
      </p:pic>
      <p:sp>
        <p:nvSpPr>
          <p:cNvPr id="81923" name="Text Box 3"/>
          <p:cNvSpPr txBox="1">
            <a:spLocks noChangeArrowheads="1"/>
          </p:cNvSpPr>
          <p:nvPr/>
        </p:nvSpPr>
        <p:spPr bwMode="auto">
          <a:xfrm>
            <a:off x="838200" y="228600"/>
            <a:ext cx="7620000" cy="1570038"/>
          </a:xfrm>
          <a:prstGeom prst="rect">
            <a:avLst/>
          </a:prstGeom>
          <a:noFill/>
          <a:ln w="9525">
            <a:noFill/>
            <a:miter lim="800000"/>
            <a:headEnd/>
            <a:tailEnd/>
          </a:ln>
          <a:effectLst/>
        </p:spPr>
        <p:txBody>
          <a:bodyPr>
            <a:spAutoFit/>
          </a:bodyPr>
          <a:lstStyle>
            <a:lvl1pPr algn="ctr">
              <a:defRPr sz="2400">
                <a:solidFill>
                  <a:schemeClr val="bg2"/>
                </a:solidFill>
                <a:latin typeface="Verdana" pitchFamily="34" charset="0"/>
              </a:defRPr>
            </a:lvl1pPr>
            <a:lvl2pPr marL="742950" indent="-285750" algn="ctr">
              <a:defRPr sz="2400">
                <a:solidFill>
                  <a:schemeClr val="bg2"/>
                </a:solidFill>
                <a:latin typeface="Verdana" pitchFamily="34" charset="0"/>
              </a:defRPr>
            </a:lvl2pPr>
            <a:lvl3pPr marL="1143000" indent="-228600" algn="ctr">
              <a:defRPr sz="2400">
                <a:solidFill>
                  <a:schemeClr val="bg2"/>
                </a:solidFill>
                <a:latin typeface="Verdana" pitchFamily="34" charset="0"/>
              </a:defRPr>
            </a:lvl3pPr>
            <a:lvl4pPr marL="1600200" indent="-228600" algn="ctr">
              <a:defRPr sz="2400">
                <a:solidFill>
                  <a:schemeClr val="bg2"/>
                </a:solidFill>
                <a:latin typeface="Verdana" pitchFamily="34" charset="0"/>
              </a:defRPr>
            </a:lvl4pPr>
            <a:lvl5pPr marL="2057400" indent="-228600" algn="ctr">
              <a:defRPr sz="2400">
                <a:solidFill>
                  <a:schemeClr val="bg2"/>
                </a:solidFill>
                <a:latin typeface="Verdana" pitchFamily="34" charset="0"/>
              </a:defRPr>
            </a:lvl5pPr>
            <a:lvl6pPr marL="2514600" indent="-228600" algn="ctr" eaLnBrk="0" fontAlgn="base" hangingPunct="0">
              <a:spcBef>
                <a:spcPct val="0"/>
              </a:spcBef>
              <a:spcAft>
                <a:spcPct val="0"/>
              </a:spcAft>
              <a:defRPr sz="2400">
                <a:solidFill>
                  <a:schemeClr val="bg2"/>
                </a:solidFill>
                <a:latin typeface="Verdana" pitchFamily="34" charset="0"/>
              </a:defRPr>
            </a:lvl6pPr>
            <a:lvl7pPr marL="2971800" indent="-228600" algn="ctr" eaLnBrk="0" fontAlgn="base" hangingPunct="0">
              <a:spcBef>
                <a:spcPct val="0"/>
              </a:spcBef>
              <a:spcAft>
                <a:spcPct val="0"/>
              </a:spcAft>
              <a:defRPr sz="2400">
                <a:solidFill>
                  <a:schemeClr val="bg2"/>
                </a:solidFill>
                <a:latin typeface="Verdana" pitchFamily="34" charset="0"/>
              </a:defRPr>
            </a:lvl7pPr>
            <a:lvl8pPr marL="3429000" indent="-228600" algn="ctr" eaLnBrk="0" fontAlgn="base" hangingPunct="0">
              <a:spcBef>
                <a:spcPct val="0"/>
              </a:spcBef>
              <a:spcAft>
                <a:spcPct val="0"/>
              </a:spcAft>
              <a:defRPr sz="2400">
                <a:solidFill>
                  <a:schemeClr val="bg2"/>
                </a:solidFill>
                <a:latin typeface="Verdana" pitchFamily="34" charset="0"/>
              </a:defRPr>
            </a:lvl8pPr>
            <a:lvl9pPr marL="3886200" indent="-228600" algn="ctr" eaLnBrk="0" fontAlgn="base" hangingPunct="0">
              <a:spcBef>
                <a:spcPct val="0"/>
              </a:spcBef>
              <a:spcAft>
                <a:spcPct val="0"/>
              </a:spcAft>
              <a:defRPr sz="2400">
                <a:solidFill>
                  <a:schemeClr val="bg2"/>
                </a:solidFill>
                <a:latin typeface="Verdana" pitchFamily="34" charset="0"/>
              </a:defRPr>
            </a:lvl9pPr>
          </a:lstStyle>
          <a:p>
            <a:pPr algn="l">
              <a:spcBef>
                <a:spcPct val="50000"/>
              </a:spcBef>
              <a:defRPr/>
            </a:pPr>
            <a:r>
              <a:rPr lang="en-US" sz="3000" b="1" dirty="0" smtClean="0">
                <a:solidFill>
                  <a:srgbClr val="FF0000"/>
                </a:solidFill>
                <a:effectLst>
                  <a:outerShdw blurRad="38100" dist="38100" dir="2700000" algn="tl">
                    <a:srgbClr val="000000"/>
                  </a:outerShdw>
                </a:effectLst>
                <a:latin typeface="Arial" panose="020B0604020202020204" pitchFamily="34" charset="0"/>
                <a:cs typeface="Arial" panose="020B0604020202020204" pitchFamily="34" charset="0"/>
              </a:rPr>
              <a:t>A</a:t>
            </a:r>
            <a:r>
              <a:rPr lang="en-US" sz="2800" b="1" dirty="0" smtClean="0">
                <a:solidFill>
                  <a:srgbClr val="FF0000"/>
                </a:solidFill>
                <a:effectLst>
                  <a:outerShdw blurRad="38100" dist="38100" dir="2700000" algn="tl">
                    <a:srgbClr val="000000"/>
                  </a:outerShdw>
                </a:effectLst>
                <a:latin typeface="Arial" panose="020B0604020202020204" pitchFamily="34" charset="0"/>
                <a:cs typeface="Arial" panose="020B0604020202020204" pitchFamily="34" charset="0"/>
              </a:rPr>
              <a:t>N </a:t>
            </a:r>
            <a:r>
              <a:rPr lang="en-US" sz="3000" b="1" dirty="0" smtClean="0">
                <a:solidFill>
                  <a:srgbClr val="FF0000"/>
                </a:solidFill>
                <a:effectLst>
                  <a:outerShdw blurRad="38100" dist="38100" dir="2700000" algn="tl">
                    <a:srgbClr val="000000"/>
                  </a:outerShdw>
                </a:effectLst>
                <a:latin typeface="Arial" panose="020B0604020202020204" pitchFamily="34" charset="0"/>
                <a:cs typeface="Arial" panose="020B0604020202020204" pitchFamily="34" charset="0"/>
              </a:rPr>
              <a:t>I</a:t>
            </a:r>
            <a:r>
              <a:rPr lang="en-US" sz="2800" b="1" dirty="0" smtClean="0">
                <a:solidFill>
                  <a:srgbClr val="FF0000"/>
                </a:solidFill>
                <a:effectLst>
                  <a:outerShdw blurRad="38100" dist="38100" dir="2700000" algn="tl">
                    <a:srgbClr val="000000"/>
                  </a:outerShdw>
                </a:effectLst>
                <a:latin typeface="Arial" panose="020B0604020202020204" pitchFamily="34" charset="0"/>
                <a:cs typeface="Arial" panose="020B0604020202020204" pitchFamily="34" charset="0"/>
              </a:rPr>
              <a:t>MPORTANT </a:t>
            </a:r>
            <a:r>
              <a:rPr lang="en-US" sz="3000" b="1" dirty="0" smtClean="0">
                <a:solidFill>
                  <a:srgbClr val="FF0000"/>
                </a:solidFill>
                <a:effectLst>
                  <a:outerShdw blurRad="38100" dist="38100" dir="2700000" algn="tl">
                    <a:srgbClr val="000000"/>
                  </a:outerShdw>
                </a:effectLst>
                <a:latin typeface="Arial" panose="020B0604020202020204" pitchFamily="34" charset="0"/>
                <a:cs typeface="Arial" panose="020B0604020202020204" pitchFamily="34" charset="0"/>
              </a:rPr>
              <a:t>M</a:t>
            </a:r>
            <a:r>
              <a:rPr lang="en-US" sz="2800" b="1" dirty="0" smtClean="0">
                <a:solidFill>
                  <a:srgbClr val="FF0000"/>
                </a:solidFill>
                <a:effectLst>
                  <a:outerShdw blurRad="38100" dist="38100" dir="2700000" algn="tl">
                    <a:srgbClr val="000000"/>
                  </a:outerShdw>
                </a:effectLst>
                <a:latin typeface="Arial" panose="020B0604020202020204" pitchFamily="34" charset="0"/>
                <a:cs typeface="Arial" panose="020B0604020202020204" pitchFamily="34" charset="0"/>
              </a:rPr>
              <a:t>OTOR </a:t>
            </a:r>
            <a:r>
              <a:rPr lang="en-US" sz="3000" b="1" dirty="0" smtClean="0">
                <a:solidFill>
                  <a:srgbClr val="FF0000"/>
                </a:solidFill>
                <a:effectLst>
                  <a:outerShdw blurRad="38100" dist="38100" dir="2700000" algn="tl">
                    <a:srgbClr val="000000"/>
                  </a:outerShdw>
                </a:effectLst>
                <a:latin typeface="Arial" panose="020B0604020202020204" pitchFamily="34" charset="0"/>
                <a:cs typeface="Arial" panose="020B0604020202020204" pitchFamily="34" charset="0"/>
              </a:rPr>
              <a:t>S</a:t>
            </a:r>
            <a:r>
              <a:rPr lang="en-US" sz="2800" b="1" dirty="0" smtClean="0">
                <a:solidFill>
                  <a:srgbClr val="FF0000"/>
                </a:solidFill>
                <a:effectLst>
                  <a:outerShdw blurRad="38100" dist="38100" dir="2700000" algn="tl">
                    <a:srgbClr val="000000"/>
                  </a:outerShdw>
                </a:effectLst>
                <a:latin typeface="Arial" panose="020B0604020202020204" pitchFamily="34" charset="0"/>
                <a:cs typeface="Arial" panose="020B0604020202020204" pitchFamily="34" charset="0"/>
              </a:rPr>
              <a:t>TOPS </a:t>
            </a:r>
            <a:r>
              <a:rPr lang="en-US" sz="3000" b="1" dirty="0" smtClean="0">
                <a:solidFill>
                  <a:srgbClr val="FF0000"/>
                </a:solidFill>
                <a:effectLst>
                  <a:outerShdw blurRad="38100" dist="38100" dir="2700000" algn="tl">
                    <a:srgbClr val="000000"/>
                  </a:outerShdw>
                </a:effectLst>
                <a:latin typeface="Arial" panose="020B0604020202020204" pitchFamily="34" charset="0"/>
                <a:cs typeface="Arial" panose="020B0604020202020204" pitchFamily="34" charset="0"/>
              </a:rPr>
              <a:t>A</a:t>
            </a:r>
            <a:r>
              <a:rPr lang="en-US" sz="2800" b="1" dirty="0" smtClean="0">
                <a:solidFill>
                  <a:srgbClr val="FF0000"/>
                </a:solidFill>
                <a:effectLst>
                  <a:outerShdw blurRad="38100" dist="38100" dir="2700000" algn="tl">
                    <a:srgbClr val="000000"/>
                  </a:outerShdw>
                </a:effectLst>
                <a:latin typeface="Arial" panose="020B0604020202020204" pitchFamily="34" charset="0"/>
                <a:cs typeface="Arial" panose="020B0604020202020204" pitchFamily="34" charset="0"/>
              </a:rPr>
              <a:t>ND </a:t>
            </a:r>
            <a:r>
              <a:rPr lang="en-US" sz="3000" b="1" dirty="0" smtClean="0">
                <a:solidFill>
                  <a:srgbClr val="FF0000"/>
                </a:solidFill>
                <a:effectLst>
                  <a:outerShdw blurRad="38100" dist="38100" dir="2700000" algn="tl">
                    <a:srgbClr val="000000"/>
                  </a:outerShdw>
                </a:effectLst>
                <a:latin typeface="Arial" panose="020B0604020202020204" pitchFamily="34" charset="0"/>
                <a:cs typeface="Arial" panose="020B0604020202020204" pitchFamily="34" charset="0"/>
              </a:rPr>
              <a:t>Y</a:t>
            </a:r>
            <a:r>
              <a:rPr lang="en-US" sz="2800" b="1" dirty="0" smtClean="0">
                <a:solidFill>
                  <a:srgbClr val="FF0000"/>
                </a:solidFill>
                <a:effectLst>
                  <a:outerShdw blurRad="38100" dist="38100" dir="2700000" algn="tl">
                    <a:srgbClr val="000000"/>
                  </a:outerShdw>
                </a:effectLst>
                <a:latin typeface="Arial" panose="020B0604020202020204" pitchFamily="34" charset="0"/>
                <a:cs typeface="Arial" panose="020B0604020202020204" pitchFamily="34" charset="0"/>
              </a:rPr>
              <a:t>OU </a:t>
            </a:r>
            <a:r>
              <a:rPr lang="en-US" sz="3000" b="1" dirty="0" smtClean="0">
                <a:solidFill>
                  <a:srgbClr val="FF0000"/>
                </a:solidFill>
                <a:effectLst>
                  <a:outerShdw blurRad="38100" dist="38100" dir="2700000" algn="tl">
                    <a:srgbClr val="000000"/>
                  </a:outerShdw>
                </a:effectLst>
                <a:latin typeface="Arial" panose="020B0604020202020204" pitchFamily="34" charset="0"/>
                <a:cs typeface="Arial" panose="020B0604020202020204" pitchFamily="34" charset="0"/>
              </a:rPr>
              <a:t>A</a:t>
            </a:r>
            <a:r>
              <a:rPr lang="en-US" sz="2800" b="1" dirty="0" smtClean="0">
                <a:solidFill>
                  <a:srgbClr val="FF0000"/>
                </a:solidFill>
                <a:effectLst>
                  <a:outerShdw blurRad="38100" dist="38100" dir="2700000" algn="tl">
                    <a:srgbClr val="000000"/>
                  </a:outerShdw>
                </a:effectLst>
                <a:latin typeface="Arial" panose="020B0604020202020204" pitchFamily="34" charset="0"/>
                <a:cs typeface="Arial" panose="020B0604020202020204" pitchFamily="34" charset="0"/>
              </a:rPr>
              <a:t>RE </a:t>
            </a:r>
            <a:r>
              <a:rPr lang="en-US" sz="3000" b="1" dirty="0" smtClean="0">
                <a:solidFill>
                  <a:srgbClr val="FF0000"/>
                </a:solidFill>
                <a:effectLst>
                  <a:outerShdw blurRad="38100" dist="38100" dir="2700000" algn="tl">
                    <a:srgbClr val="000000"/>
                  </a:outerShdw>
                </a:effectLst>
                <a:latin typeface="Arial" panose="020B0604020202020204" pitchFamily="34" charset="0"/>
                <a:cs typeface="Arial" panose="020B0604020202020204" pitchFamily="34" charset="0"/>
              </a:rPr>
              <a:t>T</a:t>
            </a:r>
            <a:r>
              <a:rPr lang="en-US" sz="2800" b="1" dirty="0" smtClean="0">
                <a:solidFill>
                  <a:srgbClr val="FF0000"/>
                </a:solidFill>
                <a:effectLst>
                  <a:outerShdw blurRad="38100" dist="38100" dir="2700000" algn="tl">
                    <a:srgbClr val="000000"/>
                  </a:outerShdw>
                </a:effectLst>
                <a:latin typeface="Arial" panose="020B0604020202020204" pitchFamily="34" charset="0"/>
                <a:cs typeface="Arial" panose="020B0604020202020204" pitchFamily="34" charset="0"/>
              </a:rPr>
              <a:t>OLD – </a:t>
            </a:r>
            <a:r>
              <a:rPr lang="en-US" sz="3000" b="1" dirty="0" smtClean="0">
                <a:solidFill>
                  <a:srgbClr val="FF0000"/>
                </a:solidFill>
                <a:effectLst>
                  <a:outerShdw blurRad="38100" dist="38100" dir="2700000" algn="tl">
                    <a:srgbClr val="000000"/>
                  </a:outerShdw>
                </a:effectLst>
                <a:latin typeface="Arial" panose="020B0604020202020204" pitchFamily="34" charset="0"/>
                <a:cs typeface="Arial" panose="020B0604020202020204" pitchFamily="34" charset="0"/>
              </a:rPr>
              <a:t>“G</a:t>
            </a:r>
            <a:r>
              <a:rPr lang="en-US" sz="2800" b="1" dirty="0" smtClean="0">
                <a:solidFill>
                  <a:srgbClr val="FF0000"/>
                </a:solidFill>
                <a:effectLst>
                  <a:outerShdw blurRad="38100" dist="38100" dir="2700000" algn="tl">
                    <a:srgbClr val="000000"/>
                  </a:outerShdw>
                </a:effectLst>
                <a:latin typeface="Arial" panose="020B0604020202020204" pitchFamily="34" charset="0"/>
                <a:cs typeface="Arial" panose="020B0604020202020204" pitchFamily="34" charset="0"/>
              </a:rPr>
              <a:t>ET </a:t>
            </a:r>
            <a:r>
              <a:rPr lang="en-US" sz="3000" b="1" dirty="0" smtClean="0">
                <a:solidFill>
                  <a:srgbClr val="FF0000"/>
                </a:solidFill>
                <a:effectLst>
                  <a:outerShdw blurRad="38100" dist="38100" dir="2700000" algn="tl">
                    <a:srgbClr val="000000"/>
                  </a:outerShdw>
                </a:effectLst>
                <a:latin typeface="Arial" panose="020B0604020202020204" pitchFamily="34" charset="0"/>
                <a:cs typeface="Arial" panose="020B0604020202020204" pitchFamily="34" charset="0"/>
              </a:rPr>
              <a:t>I</a:t>
            </a:r>
            <a:r>
              <a:rPr lang="en-US" sz="2800" b="1" dirty="0" smtClean="0">
                <a:solidFill>
                  <a:srgbClr val="FF0000"/>
                </a:solidFill>
                <a:effectLst>
                  <a:outerShdw blurRad="38100" dist="38100" dir="2700000" algn="tl">
                    <a:srgbClr val="000000"/>
                  </a:outerShdw>
                </a:effectLst>
                <a:latin typeface="Arial" panose="020B0604020202020204" pitchFamily="34" charset="0"/>
                <a:cs typeface="Arial" panose="020B0604020202020204" pitchFamily="34" charset="0"/>
              </a:rPr>
              <a:t>T </a:t>
            </a:r>
            <a:r>
              <a:rPr lang="en-US" sz="3000" b="1" dirty="0" smtClean="0">
                <a:solidFill>
                  <a:srgbClr val="FF0000"/>
                </a:solidFill>
                <a:effectLst>
                  <a:outerShdw blurRad="38100" dist="38100" dir="2700000" algn="tl">
                    <a:srgbClr val="000000"/>
                  </a:outerShdw>
                </a:effectLst>
                <a:latin typeface="Arial" panose="020B0604020202020204" pitchFamily="34" charset="0"/>
                <a:cs typeface="Arial" panose="020B0604020202020204" pitchFamily="34" charset="0"/>
              </a:rPr>
              <a:t>R</a:t>
            </a:r>
            <a:r>
              <a:rPr lang="en-US" sz="2800" b="1" dirty="0" smtClean="0">
                <a:solidFill>
                  <a:srgbClr val="FF0000"/>
                </a:solidFill>
                <a:effectLst>
                  <a:outerShdw blurRad="38100" dist="38100" dir="2700000" algn="tl">
                    <a:srgbClr val="000000"/>
                  </a:outerShdw>
                </a:effectLst>
                <a:latin typeface="Arial" panose="020B0604020202020204" pitchFamily="34" charset="0"/>
                <a:cs typeface="Arial" panose="020B0604020202020204" pitchFamily="34" charset="0"/>
              </a:rPr>
              <a:t>UNNING </a:t>
            </a:r>
            <a:r>
              <a:rPr lang="en-US" sz="3000" b="1" dirty="0" smtClean="0">
                <a:solidFill>
                  <a:srgbClr val="FF0000"/>
                </a:solidFill>
                <a:effectLst>
                  <a:outerShdw blurRad="38100" dist="38100" dir="2700000" algn="tl">
                    <a:srgbClr val="000000"/>
                  </a:outerShdw>
                </a:effectLst>
                <a:latin typeface="Arial" panose="020B0604020202020204" pitchFamily="34" charset="0"/>
                <a:cs typeface="Arial" panose="020B0604020202020204" pitchFamily="34" charset="0"/>
              </a:rPr>
              <a:t>N</a:t>
            </a:r>
            <a:r>
              <a:rPr lang="en-US" sz="2800" b="1" dirty="0" smtClean="0">
                <a:solidFill>
                  <a:srgbClr val="FF0000"/>
                </a:solidFill>
                <a:effectLst>
                  <a:outerShdw blurRad="38100" dist="38100" dir="2700000" algn="tl">
                    <a:srgbClr val="000000"/>
                  </a:outerShdw>
                </a:effectLst>
                <a:latin typeface="Arial" panose="020B0604020202020204" pitchFamily="34" charset="0"/>
                <a:cs typeface="Arial" panose="020B0604020202020204" pitchFamily="34" charset="0"/>
              </a:rPr>
              <a:t>OW</a:t>
            </a:r>
            <a:r>
              <a:rPr lang="en-US" sz="3000" b="1" dirty="0" smtClean="0">
                <a:solidFill>
                  <a:srgbClr val="FF0000"/>
                </a:solidFill>
                <a:effectLst>
                  <a:outerShdw blurRad="38100" dist="38100" dir="2700000" algn="tl">
                    <a:srgbClr val="000000"/>
                  </a:outerShdw>
                </a:effectLst>
                <a:latin typeface="Arial" panose="020B0604020202020204" pitchFamily="34" charset="0"/>
                <a:cs typeface="Arial" panose="020B0604020202020204" pitchFamily="34" charset="0"/>
              </a:rPr>
              <a:t>”!</a:t>
            </a:r>
          </a:p>
          <a:p>
            <a:pPr algn="l">
              <a:spcBef>
                <a:spcPct val="50000"/>
              </a:spcBef>
              <a:defRPr/>
            </a:pPr>
            <a:endParaRPr lang="en-US" b="1" dirty="0" smtClean="0">
              <a:solidFill>
                <a:schemeClr val="tx1"/>
              </a:solidFill>
              <a:effectLst>
                <a:outerShdw blurRad="38100" dist="38100" dir="2700000" algn="tl">
                  <a:srgbClr val="000000"/>
                </a:outerShdw>
              </a:effectLst>
              <a:latin typeface="Tahoma" pitchFamily="34" charset="0"/>
            </a:endParaRPr>
          </a:p>
        </p:txBody>
      </p:sp>
      <p:sp>
        <p:nvSpPr>
          <p:cNvPr id="81924" name="Text Box 4"/>
          <p:cNvSpPr txBox="1">
            <a:spLocks noChangeArrowheads="1"/>
          </p:cNvSpPr>
          <p:nvPr/>
        </p:nvSpPr>
        <p:spPr bwMode="auto">
          <a:xfrm>
            <a:off x="381000" y="1981200"/>
            <a:ext cx="2057400" cy="3986213"/>
          </a:xfrm>
          <a:prstGeom prst="rect">
            <a:avLst/>
          </a:prstGeom>
          <a:noFill/>
          <a:ln w="9525">
            <a:noFill/>
            <a:miter lim="800000"/>
            <a:headEnd/>
            <a:tailEnd/>
          </a:ln>
          <a:effectLst/>
        </p:spPr>
        <p:txBody>
          <a:bodyPr>
            <a:spAutoFit/>
          </a:bodyPr>
          <a:lstStyle/>
          <a:p>
            <a:pPr algn="ctr">
              <a:defRPr/>
            </a:pPr>
            <a:r>
              <a:rPr lang="en-US" sz="2800" b="1" dirty="0">
                <a:solidFill>
                  <a:schemeClr val="tx1"/>
                </a:solidFill>
                <a:effectLst>
                  <a:outerShdw blurRad="38100" dist="38100" dir="2700000" algn="tl">
                    <a:srgbClr val="000000"/>
                  </a:outerShdw>
                </a:effectLst>
                <a:latin typeface="Arial" panose="020B0604020202020204" pitchFamily="34" charset="0"/>
                <a:cs typeface="Arial" panose="020B0604020202020204" pitchFamily="34" charset="0"/>
              </a:rPr>
              <a:t>Your choices?</a:t>
            </a:r>
          </a:p>
          <a:p>
            <a:pPr algn="ctr">
              <a:defRPr/>
            </a:pPr>
            <a:endParaRPr lang="en-US" sz="1500" b="1" dirty="0">
              <a:solidFill>
                <a:schemeClr val="tx1"/>
              </a:solidFill>
              <a:effectLst>
                <a:outerShdw blurRad="38100" dist="38100" dir="2700000" algn="tl">
                  <a:srgbClr val="000000"/>
                </a:outerShdw>
              </a:effectLst>
              <a:latin typeface="Arial" panose="020B0604020202020204" pitchFamily="34" charset="0"/>
              <a:cs typeface="Arial" panose="020B0604020202020204" pitchFamily="34" charset="0"/>
            </a:endParaRPr>
          </a:p>
          <a:p>
            <a:pPr algn="ctr">
              <a:defRPr/>
            </a:pPr>
            <a:r>
              <a:rPr lang="en-US" sz="2800" b="1" dirty="0">
                <a:solidFill>
                  <a:schemeClr val="tx1"/>
                </a:solidFill>
                <a:effectLst>
                  <a:outerShdw blurRad="38100" dist="38100" dir="2700000" algn="tl">
                    <a:srgbClr val="000000"/>
                  </a:outerShdw>
                </a:effectLst>
                <a:latin typeface="Arial" panose="020B0604020202020204" pitchFamily="34" charset="0"/>
                <a:cs typeface="Arial" panose="020B0604020202020204" pitchFamily="34" charset="0"/>
              </a:rPr>
              <a:t>Are you protected?</a:t>
            </a:r>
          </a:p>
          <a:p>
            <a:pPr algn="ctr">
              <a:defRPr/>
            </a:pPr>
            <a:endParaRPr lang="en-US" sz="1500" b="1" dirty="0">
              <a:solidFill>
                <a:schemeClr val="tx1"/>
              </a:solidFill>
              <a:effectLst>
                <a:outerShdw blurRad="38100" dist="38100" dir="2700000" algn="tl">
                  <a:srgbClr val="000000"/>
                </a:outerShdw>
              </a:effectLst>
              <a:latin typeface="Tahoma" pitchFamily="34" charset="0"/>
            </a:endParaRPr>
          </a:p>
          <a:p>
            <a:pPr algn="ctr">
              <a:defRPr/>
            </a:pPr>
            <a:r>
              <a:rPr lang="en-US" sz="2800" b="1" dirty="0">
                <a:solidFill>
                  <a:schemeClr val="tx1"/>
                </a:solidFill>
                <a:effectLst>
                  <a:outerShdw blurRad="38100" dist="38100" dir="2700000" algn="tl">
                    <a:srgbClr val="000000"/>
                  </a:outerShdw>
                </a:effectLst>
                <a:latin typeface="Arial" panose="020B0604020202020204" pitchFamily="34" charset="0"/>
                <a:cs typeface="Arial" panose="020B0604020202020204" pitchFamily="34" charset="0"/>
              </a:rPr>
              <a:t>What if something happens?</a:t>
            </a:r>
          </a:p>
          <a:p>
            <a:pPr algn="l">
              <a:spcBef>
                <a:spcPct val="50000"/>
              </a:spcBef>
              <a:defRPr/>
            </a:pPr>
            <a:endParaRPr lang="en-US" sz="1800" dirty="0">
              <a:solidFill>
                <a:schemeClr val="tx1"/>
              </a:solidFill>
              <a:latin typeface="Tahoma" pitchFamily="34" charset="0"/>
            </a:endParaRPr>
          </a:p>
        </p:txBody>
      </p:sp>
    </p:spTree>
    <p:extLst>
      <p:ext uri="{BB962C8B-B14F-4D97-AF65-F5344CB8AC3E}">
        <p14:creationId xmlns:p14="http://schemas.microsoft.com/office/powerpoint/2010/main" val="20553480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4" descr="SB Test 4 Number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509684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SB Test 4 Number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08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20406814"/>
      </p:ext>
    </p:extLst>
  </p:cSld>
  <p:clrMapOvr>
    <a:masterClrMapping/>
  </p:clrMapOvr>
  <mc:AlternateContent xmlns:mc="http://schemas.openxmlformats.org/markup-compatibility/2006" xmlns:p14="http://schemas.microsoft.com/office/powerpoint/2010/main">
    <mc:Choice Requires="p14">
      <p:transition p14:dur="10" advTm="3000">
        <p:cut/>
      </p:transition>
    </mc:Choice>
    <mc:Fallback xmlns="">
      <p:transition advTm="3000">
        <p:cu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SB Test 4 Number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11659028"/>
      </p:ext>
    </p:extLst>
  </p:cSld>
  <p:clrMapOvr>
    <a:masterClrMapping/>
  </p:clrMapOvr>
  <mc:AlternateContent xmlns:mc="http://schemas.openxmlformats.org/markup-compatibility/2006" xmlns:p14="http://schemas.microsoft.com/office/powerpoint/2010/main">
    <mc:Choice Requires="p14">
      <p:transition p14:dur="10" advTm="3000">
        <p:cut/>
      </p:transition>
    </mc:Choice>
    <mc:Fallback xmlns="">
      <p:transition advTm="3000">
        <p:cu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SB Test 4 Number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59412819"/>
      </p:ext>
    </p:extLst>
  </p:cSld>
  <p:clrMapOvr>
    <a:masterClrMapping/>
  </p:clrMapOvr>
  <mc:AlternateContent xmlns:mc="http://schemas.openxmlformats.org/markup-compatibility/2006" xmlns:p14="http://schemas.microsoft.com/office/powerpoint/2010/main">
    <mc:Choice Requires="p14">
      <p:transition p14:dur="10" advTm="3000">
        <p:cut/>
      </p:transition>
    </mc:Choice>
    <mc:Fallback xmlns="">
      <p:transition advTm="3000">
        <p:cu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SB Test 4 Number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52924446"/>
      </p:ext>
    </p:extLst>
  </p:cSld>
  <p:clrMapOvr>
    <a:masterClrMapping/>
  </p:clrMapOvr>
  <mc:AlternateContent xmlns:mc="http://schemas.openxmlformats.org/markup-compatibility/2006" xmlns:p14="http://schemas.microsoft.com/office/powerpoint/2010/main">
    <mc:Choice Requires="p14">
      <p:transition p14:dur="10" advTm="3000">
        <p:cut/>
      </p:transition>
    </mc:Choice>
    <mc:Fallback xmlns="">
      <p:transition advTm="3000">
        <p:cu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SB Test 4 Number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02205543"/>
      </p:ext>
    </p:extLst>
  </p:cSld>
  <p:clrMapOvr>
    <a:masterClrMapping/>
  </p:clrMapOvr>
  <mc:AlternateContent xmlns:mc="http://schemas.openxmlformats.org/markup-compatibility/2006" xmlns:p14="http://schemas.microsoft.com/office/powerpoint/2010/main">
    <mc:Choice Requires="p14">
      <p:transition p14:dur="10" advTm="3000">
        <p:cut/>
      </p:transition>
    </mc:Choice>
    <mc:Fallback xmlns="">
      <p:transition advTm="3000">
        <p:cu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SB Test 4 Number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34556367"/>
      </p:ext>
    </p:extLst>
  </p:cSld>
  <p:clrMapOvr>
    <a:masterClrMapping/>
  </p:clrMapOvr>
  <mc:AlternateContent xmlns:mc="http://schemas.openxmlformats.org/markup-compatibility/2006" xmlns:p14="http://schemas.microsoft.com/office/powerpoint/2010/main">
    <mc:Choice Requires="p14">
      <p:transition p14:dur="10" advTm="3000">
        <p:cut/>
      </p:transition>
    </mc:Choice>
    <mc:Fallback xmlns="">
      <p:transition advTm="3000">
        <p:cu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609600" y="381000"/>
            <a:ext cx="8229600" cy="1371600"/>
          </a:xfrm>
        </p:spPr>
        <p:txBody>
          <a:bodyPr/>
          <a:lstStyle/>
          <a:p>
            <a:pPr eaLnBrk="1" hangingPunct="1">
              <a:defRPr/>
            </a:pPr>
            <a:r>
              <a:rPr lang="en-US" b="1" dirty="0" smtClean="0">
                <a:latin typeface="Arial" panose="020B0604020202020204" pitchFamily="34" charset="0"/>
                <a:cs typeface="Arial" panose="020B0604020202020204" pitchFamily="34" charset="0"/>
              </a:rPr>
              <a:t>W</a:t>
            </a:r>
            <a:r>
              <a:rPr lang="en-US" sz="4200" b="1" dirty="0" smtClean="0">
                <a:latin typeface="Arial" panose="020B0604020202020204" pitchFamily="34" charset="0"/>
                <a:cs typeface="Arial" panose="020B0604020202020204" pitchFamily="34" charset="0"/>
              </a:rPr>
              <a:t>ITHIN</a:t>
            </a:r>
            <a:r>
              <a:rPr lang="en-US" b="1" dirty="0" smtClean="0">
                <a:latin typeface="Arial" panose="020B0604020202020204" pitchFamily="34" charset="0"/>
                <a:cs typeface="Arial" panose="020B0604020202020204" pitchFamily="34" charset="0"/>
              </a:rPr>
              <a:t> S</a:t>
            </a:r>
            <a:r>
              <a:rPr lang="en-US" sz="4200" b="1" dirty="0" smtClean="0">
                <a:latin typeface="Arial" panose="020B0604020202020204" pitchFamily="34" charset="0"/>
                <a:cs typeface="Arial" panose="020B0604020202020204" pitchFamily="34" charset="0"/>
              </a:rPr>
              <a:t>ECONDS</a:t>
            </a:r>
            <a:r>
              <a:rPr lang="en-US" b="1" dirty="0" smtClean="0">
                <a:latin typeface="Arial" panose="020B0604020202020204" pitchFamily="34" charset="0"/>
                <a:cs typeface="Arial" panose="020B0604020202020204" pitchFamily="34" charset="0"/>
              </a:rPr>
              <a:t>, </a:t>
            </a:r>
            <a:br>
              <a:rPr lang="en-US" b="1" dirty="0" smtClean="0">
                <a:latin typeface="Arial" panose="020B0604020202020204" pitchFamily="34" charset="0"/>
                <a:cs typeface="Arial" panose="020B0604020202020204" pitchFamily="34" charset="0"/>
              </a:rPr>
            </a:br>
            <a:r>
              <a:rPr lang="en-US" b="1" dirty="0" smtClean="0">
                <a:latin typeface="Arial" panose="020B0604020202020204" pitchFamily="34" charset="0"/>
                <a:cs typeface="Arial" panose="020B0604020202020204" pitchFamily="34" charset="0"/>
              </a:rPr>
              <a:t>Y</a:t>
            </a:r>
            <a:r>
              <a:rPr lang="en-US" sz="4200" b="1" dirty="0" smtClean="0">
                <a:latin typeface="Arial" panose="020B0604020202020204" pitchFamily="34" charset="0"/>
                <a:cs typeface="Arial" panose="020B0604020202020204" pitchFamily="34" charset="0"/>
              </a:rPr>
              <a:t>OUR</a:t>
            </a:r>
            <a:r>
              <a:rPr lang="en-US" b="1" dirty="0" smtClean="0">
                <a:latin typeface="Arial" panose="020B0604020202020204" pitchFamily="34" charset="0"/>
                <a:cs typeface="Arial" panose="020B0604020202020204" pitchFamily="34" charset="0"/>
              </a:rPr>
              <a:t> L</a:t>
            </a:r>
            <a:r>
              <a:rPr lang="en-US" sz="4200" b="1" dirty="0" smtClean="0">
                <a:latin typeface="Arial" panose="020B0604020202020204" pitchFamily="34" charset="0"/>
                <a:cs typeface="Arial" panose="020B0604020202020204" pitchFamily="34" charset="0"/>
              </a:rPr>
              <a:t>IFE</a:t>
            </a:r>
            <a:r>
              <a:rPr lang="en-US" b="1" dirty="0" smtClean="0">
                <a:latin typeface="Arial" panose="020B0604020202020204" pitchFamily="34" charset="0"/>
                <a:cs typeface="Arial" panose="020B0604020202020204" pitchFamily="34" charset="0"/>
              </a:rPr>
              <a:t> </a:t>
            </a:r>
            <a:r>
              <a:rPr lang="en-US" b="1" u="sng" dirty="0" smtClean="0">
                <a:latin typeface="Arial" panose="020B0604020202020204" pitchFamily="34" charset="0"/>
                <a:cs typeface="Arial" panose="020B0604020202020204" pitchFamily="34" charset="0"/>
              </a:rPr>
              <a:t>AND YOUR FAMILY’S </a:t>
            </a:r>
            <a:r>
              <a:rPr lang="en-US" b="1" dirty="0" smtClean="0">
                <a:latin typeface="Arial" panose="020B0604020202020204" pitchFamily="34" charset="0"/>
                <a:cs typeface="Arial" panose="020B0604020202020204" pitchFamily="34" charset="0"/>
              </a:rPr>
              <a:t>H</a:t>
            </a:r>
            <a:r>
              <a:rPr lang="en-US" sz="4200" b="1" dirty="0" smtClean="0">
                <a:latin typeface="Arial" panose="020B0604020202020204" pitchFamily="34" charset="0"/>
                <a:cs typeface="Arial" panose="020B0604020202020204" pitchFamily="34" charset="0"/>
              </a:rPr>
              <a:t>AS</a:t>
            </a:r>
            <a:r>
              <a:rPr lang="en-US" b="1" dirty="0" smtClean="0">
                <a:latin typeface="Arial" panose="020B0604020202020204" pitchFamily="34" charset="0"/>
                <a:cs typeface="Arial" panose="020B0604020202020204" pitchFamily="34" charset="0"/>
              </a:rPr>
              <a:t> C</a:t>
            </a:r>
            <a:r>
              <a:rPr lang="en-US" sz="4200" b="1" dirty="0" smtClean="0">
                <a:latin typeface="Arial" panose="020B0604020202020204" pitchFamily="34" charset="0"/>
                <a:cs typeface="Arial" panose="020B0604020202020204" pitchFamily="34" charset="0"/>
              </a:rPr>
              <a:t>HANGED</a:t>
            </a:r>
            <a:r>
              <a:rPr lang="en-US" b="1" dirty="0" smtClean="0">
                <a:latin typeface="Arial" panose="020B0604020202020204" pitchFamily="34" charset="0"/>
                <a:cs typeface="Arial" panose="020B0604020202020204" pitchFamily="34" charset="0"/>
              </a:rPr>
              <a:t>!</a:t>
            </a:r>
          </a:p>
        </p:txBody>
      </p:sp>
      <p:pic>
        <p:nvPicPr>
          <p:cNvPr id="22538" name="Picture 10" descr="Face Transplant Wedding"/>
          <p:cNvPicPr>
            <a:picLocks noChangeAspect="1" noChangeArrowheads="1"/>
          </p:cNvPicPr>
          <p:nvPr/>
        </p:nvPicPr>
        <p:blipFill rotWithShape="1">
          <a:blip r:embed="rId3">
            <a:extLst>
              <a:ext uri="{28A0092B-C50C-407E-A947-70E740481C1C}">
                <a14:useLocalDpi xmlns:a14="http://schemas.microsoft.com/office/drawing/2010/main" val="0"/>
              </a:ext>
            </a:extLst>
          </a:blip>
          <a:srcRect r="18918" b="15999"/>
          <a:stretch/>
        </p:blipFill>
        <p:spPr bwMode="auto">
          <a:xfrm>
            <a:off x="1162050" y="2286000"/>
            <a:ext cx="6583680" cy="38404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92288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2" name="Rectangle 4"/>
          <p:cNvSpPr>
            <a:spLocks noGrp="1" noChangeArrowheads="1"/>
          </p:cNvSpPr>
          <p:nvPr>
            <p:ph type="title"/>
          </p:nvPr>
        </p:nvSpPr>
        <p:spPr>
          <a:xfrm>
            <a:off x="533400" y="609600"/>
            <a:ext cx="8229600" cy="1371600"/>
          </a:xfrm>
        </p:spPr>
        <p:txBody>
          <a:bodyPr/>
          <a:lstStyle/>
          <a:p>
            <a:pPr eaLnBrk="1" hangingPunct="1">
              <a:defRPr/>
            </a:pPr>
            <a:r>
              <a:rPr lang="en-US" sz="4200" b="1" dirty="0" smtClean="0">
                <a:latin typeface="Arial" panose="020B0604020202020204" pitchFamily="34" charset="0"/>
                <a:cs typeface="Arial" panose="020B0604020202020204" pitchFamily="34" charset="0"/>
              </a:rPr>
              <a:t>NFPA</a:t>
            </a:r>
            <a:r>
              <a:rPr lang="en-US" sz="4000" b="1" dirty="0" smtClean="0">
                <a:latin typeface="Arial" panose="020B0604020202020204" pitchFamily="34" charset="0"/>
                <a:cs typeface="Arial" panose="020B0604020202020204" pitchFamily="34" charset="0"/>
              </a:rPr>
              <a:t> </a:t>
            </a:r>
            <a:r>
              <a:rPr lang="en-US" sz="4200" b="1" dirty="0" smtClean="0">
                <a:latin typeface="Arial" panose="020B0604020202020204" pitchFamily="34" charset="0"/>
                <a:cs typeface="Arial" panose="020B0604020202020204" pitchFamily="34" charset="0"/>
              </a:rPr>
              <a:t>70E CHANGES</a:t>
            </a:r>
            <a:r>
              <a:rPr lang="en-US" sz="4000" b="1" dirty="0" smtClean="0">
                <a:latin typeface="Arial" panose="020B0604020202020204" pitchFamily="34" charset="0"/>
                <a:cs typeface="Arial" panose="020B0604020202020204" pitchFamily="34" charset="0"/>
              </a:rPr>
              <a:t> </a:t>
            </a:r>
            <a:r>
              <a:rPr lang="en-US" sz="4000" b="1" dirty="0">
                <a:latin typeface="Arial" panose="020B0604020202020204" pitchFamily="34" charset="0"/>
                <a:cs typeface="Arial" panose="020B0604020202020204" pitchFamily="34" charset="0"/>
              </a:rPr>
              <a:t/>
            </a:r>
            <a:br>
              <a:rPr lang="en-US" sz="4000" b="1" dirty="0">
                <a:latin typeface="Arial" panose="020B0604020202020204" pitchFamily="34" charset="0"/>
                <a:cs typeface="Arial" panose="020B0604020202020204" pitchFamily="34" charset="0"/>
              </a:rPr>
            </a:br>
            <a:r>
              <a:rPr lang="en-US" sz="4200" b="1" dirty="0" smtClean="0">
                <a:latin typeface="Arial" panose="020B0604020202020204" pitchFamily="34" charset="0"/>
                <a:cs typeface="Arial" panose="020B0604020202020204" pitchFamily="34" charset="0"/>
              </a:rPr>
              <a:t>A</a:t>
            </a:r>
            <a:r>
              <a:rPr lang="en-US" sz="4000" b="1" dirty="0" smtClean="0">
                <a:latin typeface="Arial" panose="020B0604020202020204" pitchFamily="34" charset="0"/>
                <a:cs typeface="Arial" panose="020B0604020202020204" pitchFamily="34" charset="0"/>
              </a:rPr>
              <a:t>ND OSHA 1910.269</a:t>
            </a:r>
            <a:r>
              <a:rPr lang="en-US" sz="3600" dirty="0" smtClean="0"/>
              <a:t/>
            </a:r>
            <a:br>
              <a:rPr lang="en-US" sz="3600" dirty="0" smtClean="0"/>
            </a:br>
            <a:endParaRPr lang="en-US" sz="3600" dirty="0" smtClean="0"/>
          </a:p>
        </p:txBody>
      </p:sp>
      <p:sp>
        <p:nvSpPr>
          <p:cNvPr id="4099" name="Text Box 5"/>
          <p:cNvSpPr txBox="1">
            <a:spLocks noChangeArrowheads="1"/>
          </p:cNvSpPr>
          <p:nvPr/>
        </p:nvSpPr>
        <p:spPr bwMode="auto">
          <a:xfrm>
            <a:off x="1219200" y="1828800"/>
            <a:ext cx="6781800" cy="246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0"/>
              </a:spcBef>
              <a:buClrTx/>
              <a:buSzTx/>
              <a:buFontTx/>
              <a:buNone/>
            </a:pPr>
            <a:r>
              <a:rPr lang="en-US" altLang="en-US" sz="1200" noProof="1">
                <a:solidFill>
                  <a:schemeClr val="tx1"/>
                </a:solidFill>
                <a:latin typeface="Tahoma" pitchFamily="34" charset="0"/>
              </a:rPr>
              <a:t>Cornerstone Electrical Consultants, Inc. produced this presentaation as </a:t>
            </a:r>
            <a:r>
              <a:rPr lang="en-US" altLang="en-US" sz="1200" dirty="0">
                <a:solidFill>
                  <a:schemeClr val="tx1"/>
                </a:solidFill>
                <a:latin typeface="Tahoma" pitchFamily="34" charset="0"/>
              </a:rPr>
              <a:t>awareness</a:t>
            </a:r>
            <a:r>
              <a:rPr lang="en-US" altLang="en-US" sz="1200" noProof="1">
                <a:solidFill>
                  <a:schemeClr val="tx1"/>
                </a:solidFill>
                <a:latin typeface="Tahoma" pitchFamily="34" charset="0"/>
              </a:rPr>
              <a:t> information for the </a:t>
            </a:r>
            <a:r>
              <a:rPr lang="en-US" altLang="en-US" sz="1200" noProof="1" smtClean="0">
                <a:solidFill>
                  <a:schemeClr val="tx1"/>
                </a:solidFill>
                <a:latin typeface="Tahoma" pitchFamily="34" charset="0"/>
              </a:rPr>
              <a:t>2015 Beyond Safety Conference attendees</a:t>
            </a:r>
            <a:r>
              <a:rPr lang="en-US" altLang="en-US" sz="1200" noProof="1">
                <a:solidFill>
                  <a:schemeClr val="tx1"/>
                </a:solidFill>
                <a:latin typeface="Tahoma" pitchFamily="34" charset="0"/>
              </a:rPr>
              <a:t>.  </a:t>
            </a:r>
            <a:r>
              <a:rPr lang="en-US" altLang="en-US" sz="1200" dirty="0">
                <a:solidFill>
                  <a:schemeClr val="tx1"/>
                </a:solidFill>
                <a:latin typeface="Tahoma" pitchFamily="34" charset="0"/>
              </a:rPr>
              <a:t>All other </a:t>
            </a:r>
            <a:r>
              <a:rPr lang="en-US" altLang="en-US" sz="1200" dirty="0" err="1">
                <a:solidFill>
                  <a:schemeClr val="tx1"/>
                </a:solidFill>
                <a:latin typeface="Tahoma" pitchFamily="34" charset="0"/>
              </a:rPr>
              <a:t>i</a:t>
            </a:r>
            <a:r>
              <a:rPr lang="en-US" altLang="en-US" sz="1200" noProof="1">
                <a:solidFill>
                  <a:schemeClr val="tx1"/>
                </a:solidFill>
                <a:latin typeface="Tahoma" pitchFamily="34" charset="0"/>
              </a:rPr>
              <a:t>nquiries for permission to reproduce materials may be submitted by written request to the Board of Directors of Cornerstone Electrical Consultants, Inc.</a:t>
            </a:r>
            <a:endParaRPr lang="en-US" altLang="en-US" sz="1800" dirty="0">
              <a:solidFill>
                <a:schemeClr val="tx1"/>
              </a:solidFill>
              <a:latin typeface="Tahoma" pitchFamily="34" charset="0"/>
            </a:endParaRPr>
          </a:p>
          <a:p>
            <a:pPr>
              <a:spcBef>
                <a:spcPct val="0"/>
              </a:spcBef>
              <a:buClrTx/>
              <a:buSzTx/>
              <a:buFontTx/>
              <a:buNone/>
            </a:pPr>
            <a:endParaRPr lang="en-US" altLang="en-US" sz="1000" dirty="0">
              <a:solidFill>
                <a:schemeClr val="tx1"/>
              </a:solidFill>
              <a:latin typeface="Tahoma" pitchFamily="34" charset="0"/>
            </a:endParaRPr>
          </a:p>
          <a:p>
            <a:pPr>
              <a:spcBef>
                <a:spcPct val="0"/>
              </a:spcBef>
              <a:buClrTx/>
              <a:buSzTx/>
              <a:buFontTx/>
              <a:buNone/>
            </a:pPr>
            <a:r>
              <a:rPr lang="en-US" altLang="en-US" sz="1200" dirty="0">
                <a:solidFill>
                  <a:schemeClr val="tx1"/>
                </a:solidFill>
                <a:latin typeface="Tahoma" pitchFamily="34" charset="0"/>
              </a:rPr>
              <a:t>		        Resource Acknowledgement:</a:t>
            </a:r>
          </a:p>
          <a:p>
            <a:pPr>
              <a:spcBef>
                <a:spcPct val="0"/>
              </a:spcBef>
              <a:buClrTx/>
              <a:buSzTx/>
              <a:buFontTx/>
              <a:buNone/>
            </a:pPr>
            <a:r>
              <a:rPr lang="en-US" altLang="en-US" sz="1200" dirty="0">
                <a:solidFill>
                  <a:schemeClr val="tx1"/>
                </a:solidFill>
                <a:latin typeface="Tahoma" pitchFamily="34" charset="0"/>
              </a:rPr>
              <a:t>       	 NFPA 70E-2015	                       OSHA 1910 &amp; 1926</a:t>
            </a:r>
          </a:p>
          <a:p>
            <a:pPr>
              <a:spcBef>
                <a:spcPct val="0"/>
              </a:spcBef>
              <a:buClrTx/>
              <a:buSzTx/>
              <a:buFontTx/>
              <a:buNone/>
            </a:pPr>
            <a:r>
              <a:rPr lang="en-US" altLang="en-US" sz="1200" dirty="0">
                <a:solidFill>
                  <a:schemeClr val="tx1"/>
                </a:solidFill>
                <a:latin typeface="Tahoma" pitchFamily="34" charset="0"/>
              </a:rPr>
              <a:t>        	 IEEE Standard 1584-2004	 	    CUTLER HAMMER</a:t>
            </a:r>
          </a:p>
          <a:p>
            <a:pPr>
              <a:spcBef>
                <a:spcPct val="0"/>
              </a:spcBef>
              <a:buClrTx/>
              <a:buSzTx/>
              <a:buFontTx/>
              <a:buNone/>
            </a:pPr>
            <a:r>
              <a:rPr lang="en-US" altLang="en-US" sz="1200" dirty="0">
                <a:solidFill>
                  <a:schemeClr val="tx1"/>
                </a:solidFill>
                <a:latin typeface="Tahoma" pitchFamily="34" charset="0"/>
              </a:rPr>
              <a:t>       	 IEEE PCIC – SAFETY SEMINARS                </a:t>
            </a:r>
            <a:r>
              <a:rPr lang="en-US" altLang="en-US" sz="1200" dirty="0" err="1">
                <a:solidFill>
                  <a:schemeClr val="tx1"/>
                </a:solidFill>
                <a:latin typeface="Tahoma" pitchFamily="34" charset="0"/>
              </a:rPr>
              <a:t>Bussman</a:t>
            </a:r>
            <a:r>
              <a:rPr lang="en-US" altLang="en-US" sz="1200" dirty="0">
                <a:solidFill>
                  <a:schemeClr val="tx1"/>
                </a:solidFill>
                <a:latin typeface="Tahoma" pitchFamily="34" charset="0"/>
              </a:rPr>
              <a:t> Fuses </a:t>
            </a:r>
          </a:p>
          <a:p>
            <a:pPr>
              <a:spcBef>
                <a:spcPct val="0"/>
              </a:spcBef>
              <a:buClrTx/>
              <a:buSzTx/>
              <a:buFontTx/>
              <a:buNone/>
            </a:pPr>
            <a:r>
              <a:rPr lang="en-US" altLang="en-US" sz="1200" dirty="0">
                <a:solidFill>
                  <a:schemeClr val="tx1"/>
                </a:solidFill>
                <a:latin typeface="Tahoma" pitchFamily="34" charset="0"/>
              </a:rPr>
              <a:t>                    Electrical Contractor Mag. Jan. 2014	     </a:t>
            </a:r>
            <a:r>
              <a:rPr lang="en-US" altLang="en-US" sz="1200" dirty="0" err="1" smtClean="0">
                <a:solidFill>
                  <a:schemeClr val="tx1"/>
                </a:solidFill>
                <a:latin typeface="Tahoma" pitchFamily="34" charset="0"/>
              </a:rPr>
              <a:t>ESFI</a:t>
            </a:r>
            <a:endParaRPr lang="en-US" altLang="en-US" sz="1200" dirty="0" smtClean="0">
              <a:solidFill>
                <a:schemeClr val="tx1"/>
              </a:solidFill>
              <a:latin typeface="Tahoma" pitchFamily="34" charset="0"/>
            </a:endParaRPr>
          </a:p>
          <a:p>
            <a:pPr>
              <a:spcBef>
                <a:spcPct val="0"/>
              </a:spcBef>
              <a:buClrTx/>
              <a:buSzTx/>
              <a:buFontTx/>
              <a:buNone/>
            </a:pPr>
            <a:r>
              <a:rPr lang="en-US" altLang="en-US" sz="1200" dirty="0">
                <a:solidFill>
                  <a:schemeClr val="tx1"/>
                </a:solidFill>
                <a:latin typeface="Tahoma" pitchFamily="34" charset="0"/>
              </a:rPr>
              <a:t>	</a:t>
            </a:r>
            <a:r>
              <a:rPr lang="en-US" altLang="en-US" sz="1200" dirty="0" smtClean="0">
                <a:solidFill>
                  <a:schemeClr val="tx1"/>
                </a:solidFill>
                <a:latin typeface="Tahoma" pitchFamily="34" charset="0"/>
              </a:rPr>
              <a:t> </a:t>
            </a:r>
            <a:r>
              <a:rPr lang="en-US" altLang="en-US" sz="1200" dirty="0" err="1" smtClean="0">
                <a:solidFill>
                  <a:schemeClr val="tx1"/>
                </a:solidFill>
                <a:latin typeface="Tahoma" pitchFamily="34" charset="0"/>
              </a:rPr>
              <a:t>EHS</a:t>
            </a:r>
            <a:r>
              <a:rPr lang="en-US" altLang="en-US" sz="1200" dirty="0" smtClean="0">
                <a:solidFill>
                  <a:schemeClr val="tx1"/>
                </a:solidFill>
                <a:latin typeface="Tahoma" pitchFamily="34" charset="0"/>
              </a:rPr>
              <a:t> Today			     Hugh Hoagland – E Hazard</a:t>
            </a:r>
            <a:r>
              <a:rPr lang="en-US" altLang="en-US" sz="1200" dirty="0">
                <a:solidFill>
                  <a:schemeClr val="tx1"/>
                </a:solidFill>
                <a:latin typeface="Tahoma" pitchFamily="34" charset="0"/>
              </a:rPr>
              <a:t>		</a:t>
            </a:r>
            <a:r>
              <a:rPr lang="en-US" altLang="en-US" sz="1200" dirty="0" smtClean="0">
                <a:solidFill>
                  <a:schemeClr val="tx1"/>
                </a:solidFill>
                <a:latin typeface="Tahoma" pitchFamily="34" charset="0"/>
              </a:rPr>
              <a:t> </a:t>
            </a:r>
            <a:endParaRPr lang="en-US" altLang="en-US" sz="1200" dirty="0">
              <a:solidFill>
                <a:schemeClr val="tx1"/>
              </a:solidFill>
              <a:latin typeface="Tahoma" pitchFamily="34" charset="0"/>
            </a:endParaRPr>
          </a:p>
          <a:p>
            <a:pPr>
              <a:spcBef>
                <a:spcPct val="0"/>
              </a:spcBef>
              <a:buClrTx/>
              <a:buSzTx/>
              <a:buFontTx/>
              <a:buNone/>
            </a:pPr>
            <a:endParaRPr lang="en-US" altLang="en-US" sz="1200" dirty="0">
              <a:solidFill>
                <a:schemeClr val="tx1"/>
              </a:solidFill>
              <a:latin typeface="Tahoma" pitchFamily="34" charset="0"/>
            </a:endParaRPr>
          </a:p>
        </p:txBody>
      </p:sp>
      <p:sp>
        <p:nvSpPr>
          <p:cNvPr id="4100" name="Text Box 6"/>
          <p:cNvSpPr txBox="1">
            <a:spLocks noChangeArrowheads="1"/>
          </p:cNvSpPr>
          <p:nvPr/>
        </p:nvSpPr>
        <p:spPr bwMode="auto">
          <a:xfrm>
            <a:off x="3184525" y="3232150"/>
            <a:ext cx="14636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0"/>
              </a:spcBef>
              <a:buClrTx/>
              <a:buSzTx/>
              <a:buFontTx/>
              <a:buNone/>
            </a:pPr>
            <a:endParaRPr lang="en-US" altLang="en-US" sz="1800">
              <a:solidFill>
                <a:schemeClr val="tx1"/>
              </a:solidFill>
              <a:latin typeface="Tahoma" pitchFamily="34" charset="0"/>
            </a:endParaRPr>
          </a:p>
        </p:txBody>
      </p:sp>
      <p:sp>
        <p:nvSpPr>
          <p:cNvPr id="4101" name="Rectangle 7"/>
          <p:cNvSpPr>
            <a:spLocks noChangeArrowheads="1"/>
          </p:cNvSpPr>
          <p:nvPr/>
        </p:nvSpPr>
        <p:spPr bwMode="auto">
          <a:xfrm>
            <a:off x="1143000" y="4038600"/>
            <a:ext cx="7010400" cy="167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r>
              <a:rPr lang="en-US" altLang="en-US" sz="1200" b="1" u="sng" dirty="0">
                <a:solidFill>
                  <a:schemeClr val="tx1"/>
                </a:solidFill>
                <a:latin typeface="Tahoma" pitchFamily="34" charset="0"/>
              </a:rPr>
              <a:t>DISCLAIMER</a:t>
            </a:r>
          </a:p>
          <a:p>
            <a:pPr>
              <a:spcBef>
                <a:spcPct val="0"/>
              </a:spcBef>
              <a:buClrTx/>
              <a:buSzTx/>
              <a:buFontTx/>
              <a:buNone/>
            </a:pPr>
            <a:endParaRPr lang="en-US" altLang="en-US" sz="800" b="1" u="sng" dirty="0">
              <a:solidFill>
                <a:schemeClr val="tx1"/>
              </a:solidFill>
              <a:latin typeface="Tahoma" pitchFamily="34" charset="0"/>
            </a:endParaRPr>
          </a:p>
          <a:p>
            <a:pPr>
              <a:spcBef>
                <a:spcPct val="0"/>
              </a:spcBef>
              <a:buClrTx/>
              <a:buSzTx/>
              <a:buFontTx/>
              <a:buNone/>
            </a:pPr>
            <a:r>
              <a:rPr lang="en-US" altLang="en-US" sz="1200" dirty="0">
                <a:solidFill>
                  <a:schemeClr val="tx1"/>
                </a:solidFill>
                <a:latin typeface="Tahoma" pitchFamily="34" charset="0"/>
              </a:rPr>
              <a:t>Cornerstone Electrical Consultants, Inc. does not and cannot know all the facts of your particular situation, and, as such, the information provided herein is not intended to create any express or implied warranty to the reader.  The content of this manual is intended for informational purposes only, and the reader’s adoption and/or application of information provided herein is performed strictly at the reader’s own risk.  Cornerstone Electrical Consultants, Inc.’s clients and friends should conduct an independent investigation of the facts for their particular situation and exercise their own judgment as to the appropriate solution based upon the results thereof. </a:t>
            </a:r>
            <a:endParaRPr lang="en-US" altLang="en-US" sz="1200" dirty="0">
              <a:solidFill>
                <a:schemeClr val="tx1"/>
              </a:solidFill>
              <a:latin typeface="Times New Roman" pitchFamily="18" charset="0"/>
            </a:endParaRPr>
          </a:p>
        </p:txBody>
      </p:sp>
      <p:sp>
        <p:nvSpPr>
          <p:cNvPr id="4102" name="Text Box 8"/>
          <p:cNvSpPr txBox="1">
            <a:spLocks noChangeArrowheads="1"/>
          </p:cNvSpPr>
          <p:nvPr/>
        </p:nvSpPr>
        <p:spPr bwMode="auto">
          <a:xfrm>
            <a:off x="1371600" y="5791200"/>
            <a:ext cx="6629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r>
              <a:rPr lang="en-US" altLang="en-US" sz="1200" dirty="0">
                <a:solidFill>
                  <a:schemeClr val="tx1"/>
                </a:solidFill>
                <a:latin typeface="Tahoma" pitchFamily="34" charset="0"/>
              </a:rPr>
              <a:t>Copyright </a:t>
            </a:r>
            <a:r>
              <a:rPr lang="en-US" altLang="en-US" sz="1200" noProof="1">
                <a:solidFill>
                  <a:schemeClr val="tx1"/>
                </a:solidFill>
                <a:latin typeface="Tahoma" pitchFamily="34" charset="0"/>
              </a:rPr>
              <a:t>©</a:t>
            </a:r>
            <a:r>
              <a:rPr lang="en-US" altLang="en-US" sz="1200" dirty="0">
                <a:solidFill>
                  <a:schemeClr val="tx1"/>
                </a:solidFill>
                <a:latin typeface="Tahoma" pitchFamily="34" charset="0"/>
              </a:rPr>
              <a:t> </a:t>
            </a:r>
            <a:r>
              <a:rPr lang="en-US" altLang="en-US" sz="1200" dirty="0" smtClean="0">
                <a:solidFill>
                  <a:schemeClr val="tx1"/>
                </a:solidFill>
                <a:latin typeface="Tahoma" pitchFamily="34" charset="0"/>
              </a:rPr>
              <a:t>2015 </a:t>
            </a:r>
            <a:r>
              <a:rPr lang="en-US" altLang="en-US" sz="1200" dirty="0">
                <a:solidFill>
                  <a:schemeClr val="tx1"/>
                </a:solidFill>
                <a:latin typeface="Tahoma" pitchFamily="34" charset="0"/>
              </a:rPr>
              <a:t>by Cornerstone Electrical Consultants, Inc.  </a:t>
            </a:r>
          </a:p>
          <a:p>
            <a:pPr algn="ctr">
              <a:spcBef>
                <a:spcPct val="0"/>
              </a:spcBef>
              <a:buClrTx/>
              <a:buSzTx/>
              <a:buFontTx/>
              <a:buNone/>
            </a:pPr>
            <a:r>
              <a:rPr lang="en-US" altLang="en-US" sz="1200" dirty="0">
                <a:solidFill>
                  <a:schemeClr val="tx1"/>
                </a:solidFill>
                <a:latin typeface="Tahoma" pitchFamily="34" charset="0"/>
              </a:rPr>
              <a:t>All rights reserved.</a:t>
            </a:r>
            <a:endParaRPr lang="en-US" altLang="en-US" sz="1800" dirty="0">
              <a:solidFill>
                <a:schemeClr val="tx1"/>
              </a:solidFill>
              <a:latin typeface="Tahoma" pitchFamily="34" charset="0"/>
            </a:endParaRPr>
          </a:p>
        </p:txBody>
      </p:sp>
    </p:spTree>
    <p:extLst>
      <p:ext uri="{BB962C8B-B14F-4D97-AF65-F5344CB8AC3E}">
        <p14:creationId xmlns:p14="http://schemas.microsoft.com/office/powerpoint/2010/main" val="10446442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6" descr="SB Test 4 Number 1"/>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228600" y="1676400"/>
            <a:ext cx="5867400" cy="3962400"/>
          </a:xfrm>
          <a:noFill/>
          <a:extLst>
            <a:ext uri="{909E8E84-426E-40DD-AFC4-6F175D3DCCD1}">
              <a14:hiddenFill xmlns:a14="http://schemas.microsoft.com/office/drawing/2010/main">
                <a:solidFill>
                  <a:srgbClr val="FFFFFF"/>
                </a:solidFill>
              </a14:hiddenFill>
            </a:ext>
          </a:extLst>
        </p:spPr>
      </p:pic>
      <p:sp>
        <p:nvSpPr>
          <p:cNvPr id="23555" name="Text Box 5"/>
          <p:cNvSpPr txBox="1">
            <a:spLocks noChangeArrowheads="1"/>
          </p:cNvSpPr>
          <p:nvPr/>
        </p:nvSpPr>
        <p:spPr bwMode="auto">
          <a:xfrm>
            <a:off x="533400" y="533400"/>
            <a:ext cx="830580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50000"/>
              </a:spcBef>
              <a:buClrTx/>
              <a:buSzTx/>
              <a:buFontTx/>
              <a:buNone/>
            </a:pPr>
            <a:r>
              <a:rPr lang="en-US" altLang="en-US" sz="2600" b="1" dirty="0">
                <a:solidFill>
                  <a:srgbClr val="FF0000"/>
                </a:solidFill>
                <a:effectLst>
                  <a:outerShdw blurRad="38100" dist="38100" dir="2700000" algn="tl">
                    <a:srgbClr val="000000">
                      <a:alpha val="43137"/>
                    </a:srgbClr>
                  </a:outerShdw>
                </a:effectLst>
                <a:latin typeface="Arial" charset="0"/>
                <a:cs typeface="Arial" charset="0"/>
              </a:rPr>
              <a:t>A</a:t>
            </a:r>
            <a:r>
              <a:rPr lang="en-US" altLang="en-US" b="1" dirty="0">
                <a:solidFill>
                  <a:srgbClr val="FF0000"/>
                </a:solidFill>
                <a:effectLst>
                  <a:outerShdw blurRad="38100" dist="38100" dir="2700000" algn="tl">
                    <a:srgbClr val="000000">
                      <a:alpha val="43137"/>
                    </a:srgbClr>
                  </a:outerShdw>
                </a:effectLst>
                <a:latin typeface="Arial" charset="0"/>
                <a:cs typeface="Arial" charset="0"/>
              </a:rPr>
              <a:t>N </a:t>
            </a:r>
            <a:r>
              <a:rPr lang="en-US" altLang="en-US" sz="2600" b="1" u="sng" dirty="0">
                <a:solidFill>
                  <a:srgbClr val="FF0000"/>
                </a:solidFill>
                <a:effectLst>
                  <a:outerShdw blurRad="38100" dist="38100" dir="2700000" algn="tl">
                    <a:srgbClr val="000000">
                      <a:alpha val="43137"/>
                    </a:srgbClr>
                  </a:outerShdw>
                </a:effectLst>
                <a:latin typeface="Arial" charset="0"/>
                <a:cs typeface="Arial" charset="0"/>
              </a:rPr>
              <a:t>A</a:t>
            </a:r>
            <a:r>
              <a:rPr lang="en-US" altLang="en-US" b="1" u="sng" dirty="0">
                <a:solidFill>
                  <a:srgbClr val="FF0000"/>
                </a:solidFill>
                <a:effectLst>
                  <a:outerShdw blurRad="38100" dist="38100" dir="2700000" algn="tl">
                    <a:srgbClr val="000000">
                      <a:alpha val="43137"/>
                    </a:srgbClr>
                  </a:outerShdw>
                </a:effectLst>
                <a:latin typeface="Arial" charset="0"/>
                <a:cs typeface="Arial" charset="0"/>
              </a:rPr>
              <a:t>RC </a:t>
            </a:r>
            <a:r>
              <a:rPr lang="en-US" altLang="en-US" sz="2600" b="1" u="sng" dirty="0">
                <a:solidFill>
                  <a:srgbClr val="FF0000"/>
                </a:solidFill>
                <a:effectLst>
                  <a:outerShdw blurRad="38100" dist="38100" dir="2700000" algn="tl">
                    <a:srgbClr val="000000">
                      <a:alpha val="43137"/>
                    </a:srgbClr>
                  </a:outerShdw>
                </a:effectLst>
                <a:latin typeface="Arial" charset="0"/>
                <a:cs typeface="Arial" charset="0"/>
              </a:rPr>
              <a:t>F</a:t>
            </a:r>
            <a:r>
              <a:rPr lang="en-US" altLang="en-US" b="1" u="sng" dirty="0">
                <a:solidFill>
                  <a:srgbClr val="FF0000"/>
                </a:solidFill>
                <a:effectLst>
                  <a:outerShdw blurRad="38100" dist="38100" dir="2700000" algn="tl">
                    <a:srgbClr val="000000">
                      <a:alpha val="43137"/>
                    </a:srgbClr>
                  </a:outerShdw>
                </a:effectLst>
                <a:latin typeface="Arial" charset="0"/>
                <a:cs typeface="Arial" charset="0"/>
              </a:rPr>
              <a:t>LASH</a:t>
            </a:r>
            <a:r>
              <a:rPr lang="en-US" altLang="en-US" b="1" dirty="0">
                <a:solidFill>
                  <a:srgbClr val="FF0000"/>
                </a:solidFill>
                <a:effectLst>
                  <a:outerShdw blurRad="38100" dist="38100" dir="2700000" algn="tl">
                    <a:srgbClr val="000000">
                      <a:alpha val="43137"/>
                    </a:srgbClr>
                  </a:outerShdw>
                </a:effectLst>
                <a:latin typeface="Arial" charset="0"/>
                <a:cs typeface="Arial" charset="0"/>
              </a:rPr>
              <a:t> </a:t>
            </a:r>
            <a:r>
              <a:rPr lang="en-US" altLang="en-US" sz="2600" b="1" dirty="0">
                <a:solidFill>
                  <a:srgbClr val="FF0000"/>
                </a:solidFill>
                <a:effectLst>
                  <a:outerShdw blurRad="38100" dist="38100" dir="2700000" algn="tl">
                    <a:srgbClr val="000000">
                      <a:alpha val="43137"/>
                    </a:srgbClr>
                  </a:outerShdw>
                </a:effectLst>
                <a:latin typeface="Arial" charset="0"/>
                <a:cs typeface="Arial" charset="0"/>
              </a:rPr>
              <a:t>I</a:t>
            </a:r>
            <a:r>
              <a:rPr lang="en-US" altLang="en-US" b="1" dirty="0">
                <a:solidFill>
                  <a:srgbClr val="FF0000"/>
                </a:solidFill>
                <a:effectLst>
                  <a:outerShdw blurRad="38100" dist="38100" dir="2700000" algn="tl">
                    <a:srgbClr val="000000">
                      <a:alpha val="43137"/>
                    </a:srgbClr>
                  </a:outerShdw>
                </a:effectLst>
                <a:latin typeface="Arial" charset="0"/>
                <a:cs typeface="Arial" charset="0"/>
              </a:rPr>
              <a:t>S </a:t>
            </a:r>
            <a:r>
              <a:rPr lang="en-US" altLang="en-US" sz="2600" b="1" dirty="0">
                <a:solidFill>
                  <a:srgbClr val="FF0000"/>
                </a:solidFill>
                <a:effectLst>
                  <a:outerShdw blurRad="38100" dist="38100" dir="2700000" algn="tl">
                    <a:srgbClr val="000000">
                      <a:alpha val="43137"/>
                    </a:srgbClr>
                  </a:outerShdw>
                </a:effectLst>
                <a:latin typeface="Arial" charset="0"/>
                <a:cs typeface="Arial" charset="0"/>
              </a:rPr>
              <a:t>A</a:t>
            </a:r>
            <a:r>
              <a:rPr lang="en-US" altLang="en-US" b="1" dirty="0">
                <a:solidFill>
                  <a:srgbClr val="FF0000"/>
                </a:solidFill>
                <a:effectLst>
                  <a:outerShdw blurRad="38100" dist="38100" dir="2700000" algn="tl">
                    <a:srgbClr val="000000">
                      <a:alpha val="43137"/>
                    </a:srgbClr>
                  </a:outerShdw>
                </a:effectLst>
                <a:latin typeface="Arial" charset="0"/>
                <a:cs typeface="Arial" charset="0"/>
              </a:rPr>
              <a:t>N </a:t>
            </a:r>
            <a:r>
              <a:rPr lang="en-US" altLang="en-US" sz="2600" b="1" dirty="0">
                <a:solidFill>
                  <a:srgbClr val="FF0000"/>
                </a:solidFill>
                <a:effectLst>
                  <a:outerShdw blurRad="38100" dist="38100" dir="2700000" algn="tl">
                    <a:srgbClr val="000000">
                      <a:alpha val="43137"/>
                    </a:srgbClr>
                  </a:outerShdw>
                </a:effectLst>
                <a:latin typeface="Arial" charset="0"/>
                <a:cs typeface="Arial" charset="0"/>
              </a:rPr>
              <a:t>U</a:t>
            </a:r>
            <a:r>
              <a:rPr lang="en-US" altLang="en-US" b="1" dirty="0">
                <a:solidFill>
                  <a:srgbClr val="FF0000"/>
                </a:solidFill>
                <a:effectLst>
                  <a:outerShdw blurRad="38100" dist="38100" dir="2700000" algn="tl">
                    <a:srgbClr val="000000">
                      <a:alpha val="43137"/>
                    </a:srgbClr>
                  </a:outerShdw>
                </a:effectLst>
                <a:latin typeface="Arial" charset="0"/>
                <a:cs typeface="Arial" charset="0"/>
              </a:rPr>
              <a:t>NPLANNED, </a:t>
            </a:r>
            <a:r>
              <a:rPr lang="en-US" altLang="en-US" sz="2600" b="1" dirty="0">
                <a:solidFill>
                  <a:srgbClr val="FF0000"/>
                </a:solidFill>
                <a:effectLst>
                  <a:outerShdw blurRad="38100" dist="38100" dir="2700000" algn="tl">
                    <a:srgbClr val="000000">
                      <a:alpha val="43137"/>
                    </a:srgbClr>
                  </a:outerShdw>
                </a:effectLst>
                <a:latin typeface="Arial" charset="0"/>
                <a:cs typeface="Arial" charset="0"/>
              </a:rPr>
              <a:t>U</a:t>
            </a:r>
            <a:r>
              <a:rPr lang="en-US" altLang="en-US" b="1" dirty="0">
                <a:solidFill>
                  <a:srgbClr val="FF0000"/>
                </a:solidFill>
                <a:effectLst>
                  <a:outerShdw blurRad="38100" dist="38100" dir="2700000" algn="tl">
                    <a:srgbClr val="000000">
                      <a:alpha val="43137"/>
                    </a:srgbClr>
                  </a:outerShdw>
                </a:effectLst>
                <a:latin typeface="Arial" charset="0"/>
                <a:cs typeface="Arial" charset="0"/>
              </a:rPr>
              <a:t>NCONTROLLED </a:t>
            </a:r>
            <a:r>
              <a:rPr lang="en-US" altLang="en-US" sz="2600" b="1" dirty="0">
                <a:solidFill>
                  <a:srgbClr val="FF0000"/>
                </a:solidFill>
                <a:effectLst>
                  <a:outerShdw blurRad="38100" dist="38100" dir="2700000" algn="tl">
                    <a:srgbClr val="000000">
                      <a:alpha val="43137"/>
                    </a:srgbClr>
                  </a:outerShdw>
                </a:effectLst>
                <a:latin typeface="Arial" charset="0"/>
                <a:cs typeface="Arial" charset="0"/>
              </a:rPr>
              <a:t>R</a:t>
            </a:r>
            <a:r>
              <a:rPr lang="en-US" altLang="en-US" b="1" dirty="0">
                <a:solidFill>
                  <a:srgbClr val="FF0000"/>
                </a:solidFill>
                <a:effectLst>
                  <a:outerShdw blurRad="38100" dist="38100" dir="2700000" algn="tl">
                    <a:srgbClr val="000000">
                      <a:alpha val="43137"/>
                    </a:srgbClr>
                  </a:outerShdw>
                </a:effectLst>
                <a:latin typeface="Arial" charset="0"/>
                <a:cs typeface="Arial" charset="0"/>
              </a:rPr>
              <a:t>ELEASE </a:t>
            </a:r>
            <a:r>
              <a:rPr lang="en-US" altLang="en-US" sz="2600" b="1" dirty="0">
                <a:solidFill>
                  <a:srgbClr val="FF0000"/>
                </a:solidFill>
                <a:effectLst>
                  <a:outerShdw blurRad="38100" dist="38100" dir="2700000" algn="tl">
                    <a:srgbClr val="000000">
                      <a:alpha val="43137"/>
                    </a:srgbClr>
                  </a:outerShdw>
                </a:effectLst>
                <a:latin typeface="Arial" charset="0"/>
                <a:cs typeface="Arial" charset="0"/>
              </a:rPr>
              <a:t>O</a:t>
            </a:r>
            <a:r>
              <a:rPr lang="en-US" altLang="en-US" b="1" dirty="0">
                <a:solidFill>
                  <a:srgbClr val="FF0000"/>
                </a:solidFill>
                <a:effectLst>
                  <a:outerShdw blurRad="38100" dist="38100" dir="2700000" algn="tl">
                    <a:srgbClr val="000000">
                      <a:alpha val="43137"/>
                    </a:srgbClr>
                  </a:outerShdw>
                </a:effectLst>
                <a:latin typeface="Arial" charset="0"/>
                <a:cs typeface="Arial" charset="0"/>
              </a:rPr>
              <a:t>F </a:t>
            </a:r>
            <a:r>
              <a:rPr lang="en-US" altLang="en-US" sz="2600" b="1" dirty="0">
                <a:solidFill>
                  <a:srgbClr val="FF0000"/>
                </a:solidFill>
                <a:effectLst>
                  <a:outerShdw blurRad="38100" dist="38100" dir="2700000" algn="tl">
                    <a:srgbClr val="000000">
                      <a:alpha val="43137"/>
                    </a:srgbClr>
                  </a:outerShdw>
                </a:effectLst>
                <a:latin typeface="Arial" charset="0"/>
                <a:cs typeface="Arial" charset="0"/>
              </a:rPr>
              <a:t>E</a:t>
            </a:r>
            <a:r>
              <a:rPr lang="en-US" altLang="en-US" b="1" dirty="0">
                <a:solidFill>
                  <a:srgbClr val="FF0000"/>
                </a:solidFill>
                <a:effectLst>
                  <a:outerShdw blurRad="38100" dist="38100" dir="2700000" algn="tl">
                    <a:srgbClr val="000000">
                      <a:alpha val="43137"/>
                    </a:srgbClr>
                  </a:outerShdw>
                </a:effectLst>
                <a:latin typeface="Arial" charset="0"/>
                <a:cs typeface="Arial" charset="0"/>
              </a:rPr>
              <a:t>LECTRICAL </a:t>
            </a:r>
            <a:r>
              <a:rPr lang="en-US" altLang="en-US" sz="2600" b="1" dirty="0">
                <a:solidFill>
                  <a:srgbClr val="FF0000"/>
                </a:solidFill>
                <a:effectLst>
                  <a:outerShdw blurRad="38100" dist="38100" dir="2700000" algn="tl">
                    <a:srgbClr val="000000">
                      <a:alpha val="43137"/>
                    </a:srgbClr>
                  </a:outerShdw>
                </a:effectLst>
                <a:latin typeface="Arial" charset="0"/>
                <a:cs typeface="Arial" charset="0"/>
              </a:rPr>
              <a:t>E</a:t>
            </a:r>
            <a:r>
              <a:rPr lang="en-US" altLang="en-US" b="1" dirty="0">
                <a:solidFill>
                  <a:srgbClr val="FF0000"/>
                </a:solidFill>
                <a:effectLst>
                  <a:outerShdw blurRad="38100" dist="38100" dir="2700000" algn="tl">
                    <a:srgbClr val="000000">
                      <a:alpha val="43137"/>
                    </a:srgbClr>
                  </a:outerShdw>
                </a:effectLst>
                <a:latin typeface="Arial" charset="0"/>
                <a:cs typeface="Arial" charset="0"/>
              </a:rPr>
              <a:t>NERGY </a:t>
            </a:r>
            <a:r>
              <a:rPr lang="en-US" altLang="en-US" sz="2600" b="1" dirty="0">
                <a:solidFill>
                  <a:srgbClr val="FF0000"/>
                </a:solidFill>
                <a:effectLst>
                  <a:outerShdw blurRad="38100" dist="38100" dir="2700000" algn="tl">
                    <a:srgbClr val="000000">
                      <a:alpha val="43137"/>
                    </a:srgbClr>
                  </a:outerShdw>
                </a:effectLst>
                <a:latin typeface="Arial" charset="0"/>
                <a:cs typeface="Arial" charset="0"/>
              </a:rPr>
              <a:t>R</a:t>
            </a:r>
            <a:r>
              <a:rPr lang="en-US" altLang="en-US" b="1" dirty="0">
                <a:solidFill>
                  <a:srgbClr val="FF0000"/>
                </a:solidFill>
                <a:effectLst>
                  <a:outerShdw blurRad="38100" dist="38100" dir="2700000" algn="tl">
                    <a:srgbClr val="000000">
                      <a:alpha val="43137"/>
                    </a:srgbClr>
                  </a:outerShdw>
                </a:effectLst>
                <a:latin typeface="Arial" charset="0"/>
                <a:cs typeface="Arial" charset="0"/>
              </a:rPr>
              <a:t>ESULTING </a:t>
            </a:r>
            <a:r>
              <a:rPr lang="en-US" altLang="en-US" sz="2600" b="1" dirty="0">
                <a:solidFill>
                  <a:srgbClr val="FF0000"/>
                </a:solidFill>
                <a:effectLst>
                  <a:outerShdw blurRad="38100" dist="38100" dir="2700000" algn="tl">
                    <a:srgbClr val="000000">
                      <a:alpha val="43137"/>
                    </a:srgbClr>
                  </a:outerShdw>
                </a:effectLst>
                <a:latin typeface="Arial" charset="0"/>
                <a:cs typeface="Arial" charset="0"/>
              </a:rPr>
              <a:t>I</a:t>
            </a:r>
            <a:r>
              <a:rPr lang="en-US" altLang="en-US" b="1" dirty="0">
                <a:solidFill>
                  <a:srgbClr val="FF0000"/>
                </a:solidFill>
                <a:effectLst>
                  <a:outerShdw blurRad="38100" dist="38100" dir="2700000" algn="tl">
                    <a:srgbClr val="000000">
                      <a:alpha val="43137"/>
                    </a:srgbClr>
                  </a:outerShdw>
                </a:effectLst>
                <a:latin typeface="Arial" charset="0"/>
                <a:cs typeface="Arial" charset="0"/>
              </a:rPr>
              <a:t>N:</a:t>
            </a:r>
            <a:r>
              <a:rPr lang="en-US" altLang="en-US" b="1" dirty="0">
                <a:solidFill>
                  <a:schemeClr val="bg2"/>
                </a:solidFill>
                <a:latin typeface="Arial" charset="0"/>
                <a:cs typeface="Arial" charset="0"/>
              </a:rPr>
              <a:t> </a:t>
            </a:r>
          </a:p>
        </p:txBody>
      </p:sp>
      <p:sp>
        <p:nvSpPr>
          <p:cNvPr id="2" name="Text Box 5"/>
          <p:cNvSpPr txBox="1">
            <a:spLocks noChangeArrowheads="1"/>
          </p:cNvSpPr>
          <p:nvPr/>
        </p:nvSpPr>
        <p:spPr bwMode="auto">
          <a:xfrm>
            <a:off x="6172200" y="1524000"/>
            <a:ext cx="3048000" cy="2862263"/>
          </a:xfrm>
          <a:prstGeom prst="rect">
            <a:avLst/>
          </a:prstGeom>
          <a:noFill/>
          <a:ln w="9525">
            <a:noFill/>
            <a:miter lim="800000"/>
            <a:headEnd/>
            <a:tailEnd/>
          </a:ln>
          <a:effectLst/>
        </p:spPr>
        <p:txBody>
          <a:bodyPr>
            <a:spAutoFit/>
          </a:bodyPr>
          <a:lstStyle/>
          <a:p>
            <a:pPr algn="l">
              <a:spcBef>
                <a:spcPct val="50000"/>
              </a:spcBef>
              <a:buFontTx/>
              <a:buChar char="•"/>
              <a:defRPr/>
            </a:pPr>
            <a:r>
              <a:rPr lang="en-US" b="1" dirty="0">
                <a:solidFill>
                  <a:schemeClr val="tx1"/>
                </a:solidFill>
                <a:effectLst>
                  <a:outerShdw blurRad="38100" dist="38100" dir="2700000" algn="tl">
                    <a:srgbClr val="000000"/>
                  </a:outerShdw>
                </a:effectLst>
                <a:latin typeface="Arial" panose="020B0604020202020204" pitchFamily="34" charset="0"/>
                <a:cs typeface="Arial" panose="020B0604020202020204" pitchFamily="34" charset="0"/>
              </a:rPr>
              <a:t>  INTENSE RADIANT HEAT </a:t>
            </a:r>
          </a:p>
          <a:p>
            <a:pPr algn="l">
              <a:spcBef>
                <a:spcPct val="50000"/>
              </a:spcBef>
              <a:buFontTx/>
              <a:buChar char="•"/>
              <a:defRPr/>
            </a:pPr>
            <a:r>
              <a:rPr lang="en-US" b="1" dirty="0">
                <a:solidFill>
                  <a:schemeClr val="tx1"/>
                </a:solidFill>
                <a:effectLst>
                  <a:outerShdw blurRad="38100" dist="38100" dir="2700000" algn="tl">
                    <a:srgbClr val="000000"/>
                  </a:outerShdw>
                </a:effectLst>
                <a:latin typeface="Arial" panose="020B0604020202020204" pitchFamily="34" charset="0"/>
                <a:cs typeface="Arial" panose="020B0604020202020204" pitchFamily="34" charset="0"/>
              </a:rPr>
              <a:t>  COPPER GASES</a:t>
            </a:r>
          </a:p>
          <a:p>
            <a:pPr algn="l">
              <a:spcBef>
                <a:spcPct val="50000"/>
              </a:spcBef>
              <a:buFontTx/>
              <a:buChar char="•"/>
              <a:defRPr/>
            </a:pPr>
            <a:r>
              <a:rPr lang="en-US" b="1" dirty="0">
                <a:solidFill>
                  <a:schemeClr val="tx1"/>
                </a:solidFill>
                <a:effectLst>
                  <a:outerShdw blurRad="38100" dist="38100" dir="2700000" algn="tl">
                    <a:srgbClr val="000000"/>
                  </a:outerShdw>
                </a:effectLst>
                <a:latin typeface="Arial" panose="020B0604020202020204" pitchFamily="34" charset="0"/>
                <a:cs typeface="Arial" panose="020B0604020202020204" pitchFamily="34" charset="0"/>
              </a:rPr>
              <a:t>  MOLTEN METAL</a:t>
            </a:r>
          </a:p>
          <a:p>
            <a:pPr algn="l">
              <a:spcBef>
                <a:spcPct val="50000"/>
              </a:spcBef>
              <a:buFontTx/>
              <a:buChar char="•"/>
              <a:defRPr/>
            </a:pPr>
            <a:r>
              <a:rPr lang="en-US" b="1" dirty="0">
                <a:solidFill>
                  <a:schemeClr val="tx1"/>
                </a:solidFill>
                <a:effectLst>
                  <a:outerShdw blurRad="38100" dist="38100" dir="2700000" algn="tl">
                    <a:srgbClr val="000000"/>
                  </a:outerShdw>
                </a:effectLst>
                <a:latin typeface="Arial" panose="020B0604020202020204" pitchFamily="34" charset="0"/>
                <a:cs typeface="Arial" panose="020B0604020202020204" pitchFamily="34" charset="0"/>
              </a:rPr>
              <a:t>  RAPID PRESSURE WAVE</a:t>
            </a:r>
            <a:endParaRPr lang="en-US" dirty="0">
              <a:solidFill>
                <a:schemeClr val="tx1"/>
              </a:solidFill>
              <a:effectLst>
                <a:outerShdw blurRad="38100" dist="38100" dir="2700000" algn="tl">
                  <a:srgbClr val="000000"/>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343764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AutoShape 2"/>
          <p:cNvSpPr>
            <a:spLocks noChangeArrowheads="1"/>
          </p:cNvSpPr>
          <p:nvPr/>
        </p:nvSpPr>
        <p:spPr bwMode="auto">
          <a:xfrm rot="17709630" flipH="1">
            <a:off x="1693069" y="1904207"/>
            <a:ext cx="1622425" cy="1500187"/>
          </a:xfrm>
          <a:prstGeom prst="cloudCallout">
            <a:avLst>
              <a:gd name="adj1" fmla="val -19898"/>
              <a:gd name="adj2" fmla="val 70106"/>
            </a:avLst>
          </a:prstGeom>
          <a:solidFill>
            <a:srgbClr val="C0C0C0"/>
          </a:solidFill>
          <a:ln w="9525">
            <a:solidFill>
              <a:schemeClr val="tx1"/>
            </a:solidFill>
            <a:round/>
            <a:headEnd/>
            <a:tailEnd/>
          </a:ln>
        </p:spPr>
        <p:txBody>
          <a:bodyPr vert="eaVert" wrap="none" anchor="ct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endParaRPr lang="en-US" altLang="en-US">
              <a:solidFill>
                <a:schemeClr val="tx1"/>
              </a:solidFill>
              <a:latin typeface="Times New Roman" pitchFamily="18" charset="0"/>
            </a:endParaRPr>
          </a:p>
        </p:txBody>
      </p:sp>
      <p:sp>
        <p:nvSpPr>
          <p:cNvPr id="31747" name="Rectangle 3"/>
          <p:cNvSpPr>
            <a:spLocks noChangeArrowheads="1"/>
          </p:cNvSpPr>
          <p:nvPr/>
        </p:nvSpPr>
        <p:spPr bwMode="auto">
          <a:xfrm>
            <a:off x="228600" y="0"/>
            <a:ext cx="7580313" cy="750888"/>
          </a:xfrm>
          <a:prstGeom prst="rect">
            <a:avLst/>
          </a:prstGeom>
          <a:noFill/>
          <a:ln w="9525">
            <a:noFill/>
            <a:miter lim="800000"/>
            <a:headEnd/>
            <a:tailEnd/>
          </a:ln>
          <a:effectLst/>
        </p:spPr>
        <p:txBody>
          <a:bodyPr/>
          <a:lstStyle/>
          <a:p>
            <a:pPr algn="ctr" eaLnBrk="1" hangingPunct="1">
              <a:defRPr/>
            </a:pPr>
            <a:r>
              <a:rPr lang="en-US" sz="4100" b="1" dirty="0" smtClean="0">
                <a:solidFill>
                  <a:srgbClr val="FF0000"/>
                </a:solidFill>
                <a:effectLst>
                  <a:outerShdw blurRad="38100" dist="38100" dir="2700000" algn="tl">
                    <a:srgbClr val="000000"/>
                  </a:outerShdw>
                </a:effectLst>
              </a:rPr>
              <a:t>ELECTRICAL ARC</a:t>
            </a:r>
            <a:endParaRPr lang="en-US" sz="4100" b="1" dirty="0">
              <a:solidFill>
                <a:srgbClr val="FF0000"/>
              </a:solidFill>
              <a:effectLst>
                <a:outerShdw blurRad="38100" dist="38100" dir="2700000" algn="tl">
                  <a:srgbClr val="000000"/>
                </a:outerShdw>
              </a:effectLst>
            </a:endParaRPr>
          </a:p>
        </p:txBody>
      </p:sp>
      <p:sp>
        <p:nvSpPr>
          <p:cNvPr id="27652" name="AutoShape 4"/>
          <p:cNvSpPr>
            <a:spLocks noChangeArrowheads="1"/>
          </p:cNvSpPr>
          <p:nvPr/>
        </p:nvSpPr>
        <p:spPr bwMode="auto">
          <a:xfrm>
            <a:off x="3508375" y="1831975"/>
            <a:ext cx="319088" cy="4216400"/>
          </a:xfrm>
          <a:prstGeom prst="cube">
            <a:avLst>
              <a:gd name="adj" fmla="val 25000"/>
            </a:avLst>
          </a:prstGeom>
          <a:solidFill>
            <a:srgbClr val="993300"/>
          </a:solidFill>
          <a:ln w="9525">
            <a:solidFill>
              <a:schemeClr val="tx1"/>
            </a:solidFill>
            <a:miter lim="800000"/>
            <a:headEnd/>
            <a:tailEnd/>
          </a:ln>
        </p:spPr>
        <p:txBody>
          <a:bodyPr wrap="none" anchor="ct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endParaRPr lang="en-US" altLang="en-US">
              <a:solidFill>
                <a:schemeClr val="bg2"/>
              </a:solidFill>
              <a:latin typeface="Book Antiqua" pitchFamily="18" charset="0"/>
            </a:endParaRPr>
          </a:p>
        </p:txBody>
      </p:sp>
      <p:sp>
        <p:nvSpPr>
          <p:cNvPr id="27653" name="AutoShape 5"/>
          <p:cNvSpPr>
            <a:spLocks noChangeArrowheads="1"/>
          </p:cNvSpPr>
          <p:nvPr/>
        </p:nvSpPr>
        <p:spPr bwMode="auto">
          <a:xfrm>
            <a:off x="4313238" y="1825625"/>
            <a:ext cx="336550" cy="4251325"/>
          </a:xfrm>
          <a:prstGeom prst="cube">
            <a:avLst>
              <a:gd name="adj" fmla="val 25000"/>
            </a:avLst>
          </a:prstGeom>
          <a:solidFill>
            <a:srgbClr val="993300"/>
          </a:solidFill>
          <a:ln w="9525">
            <a:solidFill>
              <a:schemeClr val="tx1"/>
            </a:solidFill>
            <a:miter lim="800000"/>
            <a:headEnd/>
            <a:tailEnd/>
          </a:ln>
        </p:spPr>
        <p:txBody>
          <a:bodyPr wrap="none" anchor="ct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endParaRPr lang="en-US" altLang="en-US">
              <a:solidFill>
                <a:schemeClr val="bg2"/>
              </a:solidFill>
              <a:latin typeface="Book Antiqua" pitchFamily="18" charset="0"/>
            </a:endParaRPr>
          </a:p>
        </p:txBody>
      </p:sp>
      <p:sp>
        <p:nvSpPr>
          <p:cNvPr id="27654" name="AutoShape 6"/>
          <p:cNvSpPr>
            <a:spLocks noChangeArrowheads="1"/>
          </p:cNvSpPr>
          <p:nvPr/>
        </p:nvSpPr>
        <p:spPr bwMode="auto">
          <a:xfrm>
            <a:off x="4267200" y="2803525"/>
            <a:ext cx="369888" cy="441325"/>
          </a:xfrm>
          <a:prstGeom prst="irregularSeal1">
            <a:avLst/>
          </a:prstGeom>
          <a:solidFill>
            <a:srgbClr val="FFFF99"/>
          </a:solidFill>
          <a:ln w="9525">
            <a:solidFill>
              <a:schemeClr val="tx1"/>
            </a:solidFill>
            <a:miter lim="800000"/>
            <a:headEnd/>
            <a:tailEnd/>
          </a:ln>
        </p:spPr>
        <p:txBody>
          <a:bodyPr wrap="none" anchor="ct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endParaRPr lang="en-US" altLang="en-US">
              <a:solidFill>
                <a:schemeClr val="bg2"/>
              </a:solidFill>
              <a:latin typeface="Book Antiqua" pitchFamily="18" charset="0"/>
            </a:endParaRPr>
          </a:p>
        </p:txBody>
      </p:sp>
      <p:grpSp>
        <p:nvGrpSpPr>
          <p:cNvPr id="27655" name="Group 7"/>
          <p:cNvGrpSpPr>
            <a:grpSpLocks/>
          </p:cNvGrpSpPr>
          <p:nvPr/>
        </p:nvGrpSpPr>
        <p:grpSpPr bwMode="auto">
          <a:xfrm rot="1484225">
            <a:off x="4770438" y="2374900"/>
            <a:ext cx="1252537" cy="1373188"/>
            <a:chOff x="2983" y="1117"/>
            <a:chExt cx="789" cy="865"/>
          </a:xfrm>
        </p:grpSpPr>
        <p:sp>
          <p:nvSpPr>
            <p:cNvPr id="27695" name="Arc 8"/>
            <p:cNvSpPr>
              <a:spLocks/>
            </p:cNvSpPr>
            <p:nvPr/>
          </p:nvSpPr>
          <p:spPr bwMode="auto">
            <a:xfrm>
              <a:off x="2990" y="1626"/>
              <a:ext cx="253" cy="23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7696" name="Arc 9"/>
            <p:cNvSpPr>
              <a:spLocks/>
            </p:cNvSpPr>
            <p:nvPr/>
          </p:nvSpPr>
          <p:spPr bwMode="auto">
            <a:xfrm>
              <a:off x="2986" y="1459"/>
              <a:ext cx="415" cy="510"/>
            </a:xfrm>
            <a:custGeom>
              <a:avLst/>
              <a:gdLst>
                <a:gd name="T0" fmla="*/ 0 w 21232"/>
                <a:gd name="T1" fmla="*/ 0 h 21600"/>
                <a:gd name="T2" fmla="*/ 0 w 21232"/>
                <a:gd name="T3" fmla="*/ 0 h 21600"/>
                <a:gd name="T4" fmla="*/ 0 w 21232"/>
                <a:gd name="T5" fmla="*/ 0 h 21600"/>
                <a:gd name="T6" fmla="*/ 0 60000 65536"/>
                <a:gd name="T7" fmla="*/ 0 60000 65536"/>
                <a:gd name="T8" fmla="*/ 0 60000 65536"/>
                <a:gd name="T9" fmla="*/ 0 w 21232"/>
                <a:gd name="T10" fmla="*/ 0 h 21600"/>
                <a:gd name="T11" fmla="*/ 21232 w 21232"/>
                <a:gd name="T12" fmla="*/ 21600 h 21600"/>
              </a:gdLst>
              <a:ahLst/>
              <a:cxnLst>
                <a:cxn ang="T6">
                  <a:pos x="T0" y="T1"/>
                </a:cxn>
                <a:cxn ang="T7">
                  <a:pos x="T2" y="T3"/>
                </a:cxn>
                <a:cxn ang="T8">
                  <a:pos x="T4" y="T5"/>
                </a:cxn>
              </a:cxnLst>
              <a:rect l="T9" t="T10" r="T11" b="T12"/>
              <a:pathLst>
                <a:path w="21232" h="21600" fill="none" extrusionOk="0">
                  <a:moveTo>
                    <a:pt x="-1" y="0"/>
                  </a:moveTo>
                  <a:cubicBezTo>
                    <a:pt x="10398" y="0"/>
                    <a:pt x="19320" y="7408"/>
                    <a:pt x="21232" y="17629"/>
                  </a:cubicBezTo>
                </a:path>
                <a:path w="21232" h="21600" stroke="0" extrusionOk="0">
                  <a:moveTo>
                    <a:pt x="-1" y="0"/>
                  </a:moveTo>
                  <a:cubicBezTo>
                    <a:pt x="10398" y="0"/>
                    <a:pt x="19320" y="7408"/>
                    <a:pt x="21232" y="17629"/>
                  </a:cubicBezTo>
                  <a:lnTo>
                    <a:pt x="0" y="21600"/>
                  </a:lnTo>
                  <a:lnTo>
                    <a:pt x="-1" y="0"/>
                  </a:lnTo>
                  <a:close/>
                </a:path>
              </a:pathLst>
            </a:cu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7697" name="Arc 10"/>
            <p:cNvSpPr>
              <a:spLocks/>
            </p:cNvSpPr>
            <p:nvPr/>
          </p:nvSpPr>
          <p:spPr bwMode="auto">
            <a:xfrm>
              <a:off x="2983" y="1288"/>
              <a:ext cx="593" cy="643"/>
            </a:xfrm>
            <a:custGeom>
              <a:avLst/>
              <a:gdLst>
                <a:gd name="T0" fmla="*/ 0 w 21232"/>
                <a:gd name="T1" fmla="*/ 0 h 21600"/>
                <a:gd name="T2" fmla="*/ 0 w 21232"/>
                <a:gd name="T3" fmla="*/ 0 h 21600"/>
                <a:gd name="T4" fmla="*/ 0 w 21232"/>
                <a:gd name="T5" fmla="*/ 0 h 21600"/>
                <a:gd name="T6" fmla="*/ 0 60000 65536"/>
                <a:gd name="T7" fmla="*/ 0 60000 65536"/>
                <a:gd name="T8" fmla="*/ 0 60000 65536"/>
                <a:gd name="T9" fmla="*/ 0 w 21232"/>
                <a:gd name="T10" fmla="*/ 0 h 21600"/>
                <a:gd name="T11" fmla="*/ 21232 w 21232"/>
                <a:gd name="T12" fmla="*/ 21600 h 21600"/>
              </a:gdLst>
              <a:ahLst/>
              <a:cxnLst>
                <a:cxn ang="T6">
                  <a:pos x="T0" y="T1"/>
                </a:cxn>
                <a:cxn ang="T7">
                  <a:pos x="T2" y="T3"/>
                </a:cxn>
                <a:cxn ang="T8">
                  <a:pos x="T4" y="T5"/>
                </a:cxn>
              </a:cxnLst>
              <a:rect l="T9" t="T10" r="T11" b="T12"/>
              <a:pathLst>
                <a:path w="21232" h="21600" fill="none" extrusionOk="0">
                  <a:moveTo>
                    <a:pt x="-1" y="0"/>
                  </a:moveTo>
                  <a:cubicBezTo>
                    <a:pt x="10398" y="0"/>
                    <a:pt x="19320" y="7408"/>
                    <a:pt x="21232" y="17629"/>
                  </a:cubicBezTo>
                </a:path>
                <a:path w="21232" h="21600" stroke="0" extrusionOk="0">
                  <a:moveTo>
                    <a:pt x="-1" y="0"/>
                  </a:moveTo>
                  <a:cubicBezTo>
                    <a:pt x="10398" y="0"/>
                    <a:pt x="19320" y="7408"/>
                    <a:pt x="21232" y="17629"/>
                  </a:cubicBezTo>
                  <a:lnTo>
                    <a:pt x="0" y="21600"/>
                  </a:lnTo>
                  <a:lnTo>
                    <a:pt x="-1" y="0"/>
                  </a:lnTo>
                  <a:close/>
                </a:path>
              </a:pathLst>
            </a:cu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7698" name="Arc 11"/>
            <p:cNvSpPr>
              <a:spLocks/>
            </p:cNvSpPr>
            <p:nvPr/>
          </p:nvSpPr>
          <p:spPr bwMode="auto">
            <a:xfrm>
              <a:off x="3023" y="1117"/>
              <a:ext cx="749" cy="865"/>
            </a:xfrm>
            <a:custGeom>
              <a:avLst/>
              <a:gdLst>
                <a:gd name="T0" fmla="*/ 0 w 21232"/>
                <a:gd name="T1" fmla="*/ 0 h 21600"/>
                <a:gd name="T2" fmla="*/ 0 w 21232"/>
                <a:gd name="T3" fmla="*/ 0 h 21600"/>
                <a:gd name="T4" fmla="*/ 0 w 21232"/>
                <a:gd name="T5" fmla="*/ 0 h 21600"/>
                <a:gd name="T6" fmla="*/ 0 60000 65536"/>
                <a:gd name="T7" fmla="*/ 0 60000 65536"/>
                <a:gd name="T8" fmla="*/ 0 60000 65536"/>
                <a:gd name="T9" fmla="*/ 0 w 21232"/>
                <a:gd name="T10" fmla="*/ 0 h 21600"/>
                <a:gd name="T11" fmla="*/ 21232 w 21232"/>
                <a:gd name="T12" fmla="*/ 21600 h 21600"/>
              </a:gdLst>
              <a:ahLst/>
              <a:cxnLst>
                <a:cxn ang="T6">
                  <a:pos x="T0" y="T1"/>
                </a:cxn>
                <a:cxn ang="T7">
                  <a:pos x="T2" y="T3"/>
                </a:cxn>
                <a:cxn ang="T8">
                  <a:pos x="T4" y="T5"/>
                </a:cxn>
              </a:cxnLst>
              <a:rect l="T9" t="T10" r="T11" b="T12"/>
              <a:pathLst>
                <a:path w="21232" h="21600" fill="none" extrusionOk="0">
                  <a:moveTo>
                    <a:pt x="-1" y="0"/>
                  </a:moveTo>
                  <a:cubicBezTo>
                    <a:pt x="10398" y="0"/>
                    <a:pt x="19320" y="7408"/>
                    <a:pt x="21232" y="17629"/>
                  </a:cubicBezTo>
                </a:path>
                <a:path w="21232" h="21600" stroke="0" extrusionOk="0">
                  <a:moveTo>
                    <a:pt x="-1" y="0"/>
                  </a:moveTo>
                  <a:cubicBezTo>
                    <a:pt x="10398" y="0"/>
                    <a:pt x="19320" y="7408"/>
                    <a:pt x="21232" y="17629"/>
                  </a:cubicBezTo>
                  <a:lnTo>
                    <a:pt x="0" y="21600"/>
                  </a:lnTo>
                  <a:lnTo>
                    <a:pt x="-1" y="0"/>
                  </a:lnTo>
                  <a:close/>
                </a:path>
              </a:pathLst>
            </a:cu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sp>
        <p:nvSpPr>
          <p:cNvPr id="27656" name="Oval 12"/>
          <p:cNvSpPr>
            <a:spLocks noChangeArrowheads="1"/>
          </p:cNvSpPr>
          <p:nvPr/>
        </p:nvSpPr>
        <p:spPr bwMode="auto">
          <a:xfrm>
            <a:off x="3995738" y="1622425"/>
            <a:ext cx="160337" cy="139700"/>
          </a:xfrm>
          <a:prstGeom prst="ellipse">
            <a:avLst/>
          </a:prstGeom>
          <a:solidFill>
            <a:srgbClr val="FF6600"/>
          </a:solidFill>
          <a:ln w="9525">
            <a:solidFill>
              <a:schemeClr val="tx1"/>
            </a:solidFill>
            <a:round/>
            <a:headEnd/>
            <a:tailEnd/>
          </a:ln>
        </p:spPr>
        <p:txBody>
          <a:bodyPr wrap="none" anchor="ct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endParaRPr lang="en-US" altLang="en-US">
              <a:solidFill>
                <a:schemeClr val="bg2"/>
              </a:solidFill>
              <a:latin typeface="Book Antiqua" pitchFamily="18" charset="0"/>
            </a:endParaRPr>
          </a:p>
        </p:txBody>
      </p:sp>
      <p:sp>
        <p:nvSpPr>
          <p:cNvPr id="27657" name="Oval 13"/>
          <p:cNvSpPr>
            <a:spLocks noChangeArrowheads="1"/>
          </p:cNvSpPr>
          <p:nvPr/>
        </p:nvSpPr>
        <p:spPr bwMode="auto">
          <a:xfrm>
            <a:off x="4014788" y="1254125"/>
            <a:ext cx="160337" cy="139700"/>
          </a:xfrm>
          <a:prstGeom prst="ellipse">
            <a:avLst/>
          </a:prstGeom>
          <a:solidFill>
            <a:srgbClr val="FF6600"/>
          </a:solidFill>
          <a:ln w="9525">
            <a:solidFill>
              <a:schemeClr val="tx1"/>
            </a:solidFill>
            <a:round/>
            <a:headEnd/>
            <a:tailEnd/>
          </a:ln>
        </p:spPr>
        <p:txBody>
          <a:bodyPr wrap="none" anchor="ct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endParaRPr lang="en-US" altLang="en-US">
              <a:solidFill>
                <a:schemeClr val="bg2"/>
              </a:solidFill>
              <a:latin typeface="Book Antiqua" pitchFamily="18" charset="0"/>
            </a:endParaRPr>
          </a:p>
        </p:txBody>
      </p:sp>
      <p:sp>
        <p:nvSpPr>
          <p:cNvPr id="27658" name="Oval 14"/>
          <p:cNvSpPr>
            <a:spLocks noChangeArrowheads="1"/>
          </p:cNvSpPr>
          <p:nvPr/>
        </p:nvSpPr>
        <p:spPr bwMode="auto">
          <a:xfrm>
            <a:off x="4021138" y="2398713"/>
            <a:ext cx="160337" cy="139700"/>
          </a:xfrm>
          <a:prstGeom prst="ellipse">
            <a:avLst/>
          </a:prstGeom>
          <a:solidFill>
            <a:srgbClr val="FF6600"/>
          </a:solidFill>
          <a:ln w="9525">
            <a:solidFill>
              <a:schemeClr val="tx1"/>
            </a:solidFill>
            <a:round/>
            <a:headEnd/>
            <a:tailEnd/>
          </a:ln>
        </p:spPr>
        <p:txBody>
          <a:bodyPr wrap="none" anchor="ct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endParaRPr lang="en-US" altLang="en-US">
              <a:solidFill>
                <a:schemeClr val="bg2"/>
              </a:solidFill>
              <a:latin typeface="Book Antiqua" pitchFamily="18" charset="0"/>
            </a:endParaRPr>
          </a:p>
        </p:txBody>
      </p:sp>
      <p:sp>
        <p:nvSpPr>
          <p:cNvPr id="27659" name="Oval 15"/>
          <p:cNvSpPr>
            <a:spLocks noChangeArrowheads="1"/>
          </p:cNvSpPr>
          <p:nvPr/>
        </p:nvSpPr>
        <p:spPr bwMode="auto">
          <a:xfrm>
            <a:off x="4737100" y="1546225"/>
            <a:ext cx="160338" cy="139700"/>
          </a:xfrm>
          <a:prstGeom prst="ellipse">
            <a:avLst/>
          </a:prstGeom>
          <a:solidFill>
            <a:srgbClr val="FF6600"/>
          </a:solidFill>
          <a:ln w="9525">
            <a:solidFill>
              <a:schemeClr val="tx1"/>
            </a:solidFill>
            <a:round/>
            <a:headEnd/>
            <a:tailEnd/>
          </a:ln>
        </p:spPr>
        <p:txBody>
          <a:bodyPr wrap="none" anchor="ct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endParaRPr lang="en-US" altLang="en-US">
              <a:solidFill>
                <a:schemeClr val="bg2"/>
              </a:solidFill>
              <a:latin typeface="Book Antiqua" pitchFamily="18" charset="0"/>
            </a:endParaRPr>
          </a:p>
        </p:txBody>
      </p:sp>
      <p:sp>
        <p:nvSpPr>
          <p:cNvPr id="27660" name="Oval 16"/>
          <p:cNvSpPr>
            <a:spLocks noChangeArrowheads="1"/>
          </p:cNvSpPr>
          <p:nvPr/>
        </p:nvSpPr>
        <p:spPr bwMode="auto">
          <a:xfrm>
            <a:off x="4522788" y="1317625"/>
            <a:ext cx="160337" cy="139700"/>
          </a:xfrm>
          <a:prstGeom prst="ellipse">
            <a:avLst/>
          </a:prstGeom>
          <a:solidFill>
            <a:srgbClr val="FF6600"/>
          </a:solidFill>
          <a:ln w="9525">
            <a:solidFill>
              <a:schemeClr val="tx1"/>
            </a:solidFill>
            <a:round/>
            <a:headEnd/>
            <a:tailEnd/>
          </a:ln>
        </p:spPr>
        <p:txBody>
          <a:bodyPr wrap="none" anchor="ct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endParaRPr lang="en-US" altLang="en-US">
              <a:solidFill>
                <a:schemeClr val="bg2"/>
              </a:solidFill>
              <a:latin typeface="Book Antiqua" pitchFamily="18" charset="0"/>
            </a:endParaRPr>
          </a:p>
        </p:txBody>
      </p:sp>
      <p:sp>
        <p:nvSpPr>
          <p:cNvPr id="27661" name="AutoShape 17"/>
          <p:cNvSpPr>
            <a:spLocks noChangeArrowheads="1"/>
          </p:cNvSpPr>
          <p:nvPr/>
        </p:nvSpPr>
        <p:spPr bwMode="auto">
          <a:xfrm>
            <a:off x="3544888" y="2752725"/>
            <a:ext cx="369887" cy="511175"/>
          </a:xfrm>
          <a:prstGeom prst="irregularSeal1">
            <a:avLst/>
          </a:prstGeom>
          <a:solidFill>
            <a:srgbClr val="FFFF99"/>
          </a:solidFill>
          <a:ln w="9525">
            <a:solidFill>
              <a:schemeClr val="tx1"/>
            </a:solidFill>
            <a:miter lim="800000"/>
            <a:headEnd/>
            <a:tailEnd/>
          </a:ln>
        </p:spPr>
        <p:txBody>
          <a:bodyPr wrap="none" anchor="ct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endParaRPr lang="en-US" altLang="en-US">
              <a:solidFill>
                <a:schemeClr val="bg2"/>
              </a:solidFill>
              <a:latin typeface="Book Antiqua" pitchFamily="18" charset="0"/>
            </a:endParaRPr>
          </a:p>
        </p:txBody>
      </p:sp>
      <p:sp>
        <p:nvSpPr>
          <p:cNvPr id="27662" name="AutoShape 18"/>
          <p:cNvSpPr>
            <a:spLocks noChangeArrowheads="1"/>
          </p:cNvSpPr>
          <p:nvPr/>
        </p:nvSpPr>
        <p:spPr bwMode="auto">
          <a:xfrm rot="-1642207">
            <a:off x="3719513" y="2805113"/>
            <a:ext cx="758825" cy="387350"/>
          </a:xfrm>
          <a:prstGeom prst="lightningBolt">
            <a:avLst/>
          </a:prstGeom>
          <a:solidFill>
            <a:srgbClr val="FF3300"/>
          </a:solidFill>
          <a:ln w="9525">
            <a:solidFill>
              <a:srgbClr val="FF3300"/>
            </a:solidFill>
            <a:miter lim="800000"/>
            <a:headEnd/>
            <a:tailEnd/>
          </a:ln>
        </p:spPr>
        <p:txBody>
          <a:bodyPr wrap="none" anchor="ct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endParaRPr lang="en-US" altLang="en-US">
              <a:solidFill>
                <a:schemeClr val="bg2"/>
              </a:solidFill>
              <a:latin typeface="Book Antiqua" pitchFamily="18" charset="0"/>
            </a:endParaRPr>
          </a:p>
        </p:txBody>
      </p:sp>
      <p:sp>
        <p:nvSpPr>
          <p:cNvPr id="27663" name="Freeform 19"/>
          <p:cNvSpPr>
            <a:spLocks/>
          </p:cNvSpPr>
          <p:nvPr/>
        </p:nvSpPr>
        <p:spPr bwMode="auto">
          <a:xfrm rot="-1264532">
            <a:off x="3073400" y="2368550"/>
            <a:ext cx="528638" cy="704850"/>
          </a:xfrm>
          <a:custGeom>
            <a:avLst/>
            <a:gdLst>
              <a:gd name="T0" fmla="*/ 0 w 333"/>
              <a:gd name="T1" fmla="*/ 0 h 444"/>
              <a:gd name="T2" fmla="*/ 2147483647 w 333"/>
              <a:gd name="T3" fmla="*/ 2147483647 h 444"/>
              <a:gd name="T4" fmla="*/ 2147483647 w 333"/>
              <a:gd name="T5" fmla="*/ 2147483647 h 444"/>
              <a:gd name="T6" fmla="*/ 2147483647 w 333"/>
              <a:gd name="T7" fmla="*/ 2147483647 h 444"/>
              <a:gd name="T8" fmla="*/ 0 60000 65536"/>
              <a:gd name="T9" fmla="*/ 0 60000 65536"/>
              <a:gd name="T10" fmla="*/ 0 60000 65536"/>
              <a:gd name="T11" fmla="*/ 0 60000 65536"/>
              <a:gd name="T12" fmla="*/ 0 w 333"/>
              <a:gd name="T13" fmla="*/ 0 h 444"/>
              <a:gd name="T14" fmla="*/ 333 w 333"/>
              <a:gd name="T15" fmla="*/ 444 h 444"/>
            </a:gdLst>
            <a:ahLst/>
            <a:cxnLst>
              <a:cxn ang="T8">
                <a:pos x="T0" y="T1"/>
              </a:cxn>
              <a:cxn ang="T9">
                <a:pos x="T2" y="T3"/>
              </a:cxn>
              <a:cxn ang="T10">
                <a:pos x="T4" y="T5"/>
              </a:cxn>
              <a:cxn ang="T11">
                <a:pos x="T6" y="T7"/>
              </a:cxn>
            </a:cxnLst>
            <a:rect l="T12" t="T13" r="T14" b="T15"/>
            <a:pathLst>
              <a:path w="333" h="444">
                <a:moveTo>
                  <a:pt x="0" y="0"/>
                </a:moveTo>
                <a:cubicBezTo>
                  <a:pt x="10" y="70"/>
                  <a:pt x="21" y="141"/>
                  <a:pt x="67" y="178"/>
                </a:cubicBezTo>
                <a:cubicBezTo>
                  <a:pt x="113" y="215"/>
                  <a:pt x="234" y="178"/>
                  <a:pt x="278" y="222"/>
                </a:cubicBezTo>
                <a:cubicBezTo>
                  <a:pt x="322" y="266"/>
                  <a:pt x="327" y="355"/>
                  <a:pt x="333" y="444"/>
                </a:cubicBezTo>
              </a:path>
            </a:pathLst>
          </a:custGeom>
          <a:noFill/>
          <a:ln w="50800">
            <a:solidFill>
              <a:srgbClr val="3366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7664" name="Freeform 20"/>
          <p:cNvSpPr>
            <a:spLocks/>
          </p:cNvSpPr>
          <p:nvPr/>
        </p:nvSpPr>
        <p:spPr bwMode="auto">
          <a:xfrm rot="-1264532">
            <a:off x="2928938" y="2643188"/>
            <a:ext cx="528637" cy="704850"/>
          </a:xfrm>
          <a:custGeom>
            <a:avLst/>
            <a:gdLst>
              <a:gd name="T0" fmla="*/ 0 w 333"/>
              <a:gd name="T1" fmla="*/ 0 h 444"/>
              <a:gd name="T2" fmla="*/ 2147483647 w 333"/>
              <a:gd name="T3" fmla="*/ 2147483647 h 444"/>
              <a:gd name="T4" fmla="*/ 2147483647 w 333"/>
              <a:gd name="T5" fmla="*/ 2147483647 h 444"/>
              <a:gd name="T6" fmla="*/ 2147483647 w 333"/>
              <a:gd name="T7" fmla="*/ 2147483647 h 444"/>
              <a:gd name="T8" fmla="*/ 0 60000 65536"/>
              <a:gd name="T9" fmla="*/ 0 60000 65536"/>
              <a:gd name="T10" fmla="*/ 0 60000 65536"/>
              <a:gd name="T11" fmla="*/ 0 60000 65536"/>
              <a:gd name="T12" fmla="*/ 0 w 333"/>
              <a:gd name="T13" fmla="*/ 0 h 444"/>
              <a:gd name="T14" fmla="*/ 333 w 333"/>
              <a:gd name="T15" fmla="*/ 444 h 444"/>
            </a:gdLst>
            <a:ahLst/>
            <a:cxnLst>
              <a:cxn ang="T8">
                <a:pos x="T0" y="T1"/>
              </a:cxn>
              <a:cxn ang="T9">
                <a:pos x="T2" y="T3"/>
              </a:cxn>
              <a:cxn ang="T10">
                <a:pos x="T4" y="T5"/>
              </a:cxn>
              <a:cxn ang="T11">
                <a:pos x="T6" y="T7"/>
              </a:cxn>
            </a:cxnLst>
            <a:rect l="T12" t="T13" r="T14" b="T15"/>
            <a:pathLst>
              <a:path w="333" h="444">
                <a:moveTo>
                  <a:pt x="0" y="0"/>
                </a:moveTo>
                <a:cubicBezTo>
                  <a:pt x="10" y="70"/>
                  <a:pt x="21" y="141"/>
                  <a:pt x="67" y="178"/>
                </a:cubicBezTo>
                <a:cubicBezTo>
                  <a:pt x="113" y="215"/>
                  <a:pt x="234" y="178"/>
                  <a:pt x="278" y="222"/>
                </a:cubicBezTo>
                <a:cubicBezTo>
                  <a:pt x="322" y="266"/>
                  <a:pt x="327" y="355"/>
                  <a:pt x="333" y="444"/>
                </a:cubicBezTo>
              </a:path>
            </a:pathLst>
          </a:custGeom>
          <a:noFill/>
          <a:ln w="50800">
            <a:solidFill>
              <a:srgbClr val="3366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7665" name="AutoShape 21"/>
          <p:cNvSpPr>
            <a:spLocks noChangeArrowheads="1"/>
          </p:cNvSpPr>
          <p:nvPr/>
        </p:nvSpPr>
        <p:spPr bwMode="auto">
          <a:xfrm flipV="1">
            <a:off x="5903913" y="1603375"/>
            <a:ext cx="2520950" cy="579438"/>
          </a:xfrm>
          <a:prstGeom prst="wedgeRectCallout">
            <a:avLst>
              <a:gd name="adj1" fmla="val -68894"/>
              <a:gd name="adj2" fmla="val -99593"/>
            </a:avLst>
          </a:prstGeom>
          <a:gradFill rotWithShape="0">
            <a:gsLst>
              <a:gs pos="0">
                <a:srgbClr val="CCCC52"/>
              </a:gs>
              <a:gs pos="100000">
                <a:srgbClr val="FFFF66"/>
              </a:gs>
            </a:gsLst>
            <a:lin ang="0" scaled="1"/>
          </a:gradFill>
          <a:ln w="28575">
            <a:solidFill>
              <a:schemeClr val="tx1"/>
            </a:solidFill>
            <a:miter lim="800000"/>
            <a:headEnd/>
            <a:tailEnd/>
          </a:ln>
        </p:spPr>
        <p:txBody>
          <a:bodyPr rot="10800000" wrap="none" anchor="ct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r>
              <a:rPr lang="en-US" altLang="en-US" sz="2000" b="1" u="sng">
                <a:solidFill>
                  <a:srgbClr val="FF0000"/>
                </a:solidFill>
                <a:latin typeface="Arial" charset="0"/>
              </a:rPr>
              <a:t>Pressure Waves</a:t>
            </a:r>
          </a:p>
        </p:txBody>
      </p:sp>
      <p:sp>
        <p:nvSpPr>
          <p:cNvPr id="27666" name="Freeform 22"/>
          <p:cNvSpPr>
            <a:spLocks/>
          </p:cNvSpPr>
          <p:nvPr/>
        </p:nvSpPr>
        <p:spPr bwMode="auto">
          <a:xfrm rot="-1264532">
            <a:off x="2836863" y="2865438"/>
            <a:ext cx="528637" cy="704850"/>
          </a:xfrm>
          <a:custGeom>
            <a:avLst/>
            <a:gdLst>
              <a:gd name="T0" fmla="*/ 0 w 333"/>
              <a:gd name="T1" fmla="*/ 0 h 444"/>
              <a:gd name="T2" fmla="*/ 2147483647 w 333"/>
              <a:gd name="T3" fmla="*/ 2147483647 h 444"/>
              <a:gd name="T4" fmla="*/ 2147483647 w 333"/>
              <a:gd name="T5" fmla="*/ 2147483647 h 444"/>
              <a:gd name="T6" fmla="*/ 2147483647 w 333"/>
              <a:gd name="T7" fmla="*/ 2147483647 h 444"/>
              <a:gd name="T8" fmla="*/ 0 60000 65536"/>
              <a:gd name="T9" fmla="*/ 0 60000 65536"/>
              <a:gd name="T10" fmla="*/ 0 60000 65536"/>
              <a:gd name="T11" fmla="*/ 0 60000 65536"/>
              <a:gd name="T12" fmla="*/ 0 w 333"/>
              <a:gd name="T13" fmla="*/ 0 h 444"/>
              <a:gd name="T14" fmla="*/ 333 w 333"/>
              <a:gd name="T15" fmla="*/ 444 h 444"/>
            </a:gdLst>
            <a:ahLst/>
            <a:cxnLst>
              <a:cxn ang="T8">
                <a:pos x="T0" y="T1"/>
              </a:cxn>
              <a:cxn ang="T9">
                <a:pos x="T2" y="T3"/>
              </a:cxn>
              <a:cxn ang="T10">
                <a:pos x="T4" y="T5"/>
              </a:cxn>
              <a:cxn ang="T11">
                <a:pos x="T6" y="T7"/>
              </a:cxn>
            </a:cxnLst>
            <a:rect l="T12" t="T13" r="T14" b="T15"/>
            <a:pathLst>
              <a:path w="333" h="444">
                <a:moveTo>
                  <a:pt x="0" y="0"/>
                </a:moveTo>
                <a:cubicBezTo>
                  <a:pt x="10" y="70"/>
                  <a:pt x="21" y="141"/>
                  <a:pt x="67" y="178"/>
                </a:cubicBezTo>
                <a:cubicBezTo>
                  <a:pt x="113" y="215"/>
                  <a:pt x="234" y="178"/>
                  <a:pt x="278" y="222"/>
                </a:cubicBezTo>
                <a:cubicBezTo>
                  <a:pt x="322" y="266"/>
                  <a:pt x="327" y="355"/>
                  <a:pt x="333" y="444"/>
                </a:cubicBezTo>
              </a:path>
            </a:pathLst>
          </a:custGeom>
          <a:noFill/>
          <a:ln w="50800">
            <a:solidFill>
              <a:srgbClr val="3366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7667" name="AutoShape 23"/>
          <p:cNvSpPr>
            <a:spLocks noChangeArrowheads="1"/>
          </p:cNvSpPr>
          <p:nvPr/>
        </p:nvSpPr>
        <p:spPr bwMode="auto">
          <a:xfrm flipH="1" flipV="1">
            <a:off x="906463" y="3824288"/>
            <a:ext cx="2338387" cy="1238250"/>
          </a:xfrm>
          <a:prstGeom prst="wedgeRectCallout">
            <a:avLst>
              <a:gd name="adj1" fmla="val -16468"/>
              <a:gd name="adj2" fmla="val 103074"/>
            </a:avLst>
          </a:prstGeom>
          <a:gradFill rotWithShape="0">
            <a:gsLst>
              <a:gs pos="0">
                <a:srgbClr val="CCCC52"/>
              </a:gs>
              <a:gs pos="100000">
                <a:srgbClr val="FFFF66"/>
              </a:gs>
            </a:gsLst>
            <a:lin ang="5400000" scaled="1"/>
          </a:gradFill>
          <a:ln w="28575">
            <a:solidFill>
              <a:schemeClr val="tx1"/>
            </a:solidFill>
            <a:miter lim="800000"/>
            <a:headEnd/>
            <a:tailEnd/>
          </a:ln>
        </p:spPr>
        <p:txBody>
          <a:bodyPr rot="10800000" wrap="none" anchor="ct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endParaRPr lang="en-US" altLang="en-US" sz="2000" b="1">
              <a:solidFill>
                <a:schemeClr val="tx1"/>
              </a:solidFill>
              <a:latin typeface="Arial" charset="0"/>
            </a:endParaRPr>
          </a:p>
        </p:txBody>
      </p:sp>
      <p:sp>
        <p:nvSpPr>
          <p:cNvPr id="27668" name="Text Box 24"/>
          <p:cNvSpPr txBox="1">
            <a:spLocks noChangeArrowheads="1"/>
          </p:cNvSpPr>
          <p:nvPr/>
        </p:nvSpPr>
        <p:spPr bwMode="auto">
          <a:xfrm>
            <a:off x="957263" y="3822700"/>
            <a:ext cx="2305050" cy="1220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0"/>
              </a:spcBef>
              <a:buClrTx/>
              <a:buSzTx/>
              <a:buFontTx/>
              <a:buNone/>
            </a:pPr>
            <a:r>
              <a:rPr lang="en-US" altLang="en-US" sz="2000" b="1" u="sng">
                <a:solidFill>
                  <a:srgbClr val="FF0000"/>
                </a:solidFill>
                <a:latin typeface="Arial" charset="0"/>
              </a:rPr>
              <a:t>Copper Vapor:</a:t>
            </a:r>
          </a:p>
          <a:p>
            <a:pPr>
              <a:spcBef>
                <a:spcPct val="0"/>
              </a:spcBef>
              <a:buClrTx/>
              <a:buSzTx/>
              <a:buFontTx/>
              <a:buNone/>
            </a:pPr>
            <a:r>
              <a:rPr lang="en-US" altLang="en-US" sz="1800" b="1">
                <a:solidFill>
                  <a:srgbClr val="FF0000"/>
                </a:solidFill>
                <a:latin typeface="Arial" charset="0"/>
              </a:rPr>
              <a:t>Solid to Vapor</a:t>
            </a:r>
          </a:p>
          <a:p>
            <a:pPr>
              <a:spcBef>
                <a:spcPct val="0"/>
              </a:spcBef>
              <a:buClrTx/>
              <a:buSzTx/>
              <a:buFontTx/>
              <a:buNone/>
            </a:pPr>
            <a:r>
              <a:rPr lang="en-US" altLang="en-US" sz="1800" b="1">
                <a:solidFill>
                  <a:srgbClr val="FF0000"/>
                </a:solidFill>
                <a:latin typeface="Arial" charset="0"/>
              </a:rPr>
              <a:t>Expands by</a:t>
            </a:r>
          </a:p>
          <a:p>
            <a:pPr>
              <a:spcBef>
                <a:spcPct val="0"/>
              </a:spcBef>
              <a:buClrTx/>
              <a:buSzTx/>
              <a:buFontTx/>
              <a:buNone/>
            </a:pPr>
            <a:r>
              <a:rPr lang="en-US" altLang="en-US" sz="1800" b="1">
                <a:solidFill>
                  <a:srgbClr val="FF0000"/>
                </a:solidFill>
                <a:latin typeface="Arial" charset="0"/>
              </a:rPr>
              <a:t>67,000 times</a:t>
            </a:r>
            <a:endParaRPr lang="en-US" altLang="en-US" sz="1800" b="1" u="sng">
              <a:solidFill>
                <a:srgbClr val="FF0000"/>
              </a:solidFill>
              <a:latin typeface="Arial" charset="0"/>
            </a:endParaRPr>
          </a:p>
        </p:txBody>
      </p:sp>
      <p:sp>
        <p:nvSpPr>
          <p:cNvPr id="27669" name="AutoShape 25"/>
          <p:cNvSpPr>
            <a:spLocks noChangeArrowheads="1"/>
          </p:cNvSpPr>
          <p:nvPr/>
        </p:nvSpPr>
        <p:spPr bwMode="auto">
          <a:xfrm>
            <a:off x="6218238" y="641350"/>
            <a:ext cx="2209800" cy="762000"/>
          </a:xfrm>
          <a:prstGeom prst="wedgeRectCallout">
            <a:avLst>
              <a:gd name="adj1" fmla="val -116954"/>
              <a:gd name="adj2" fmla="val 40000"/>
            </a:avLst>
          </a:prstGeom>
          <a:gradFill rotWithShape="0">
            <a:gsLst>
              <a:gs pos="0">
                <a:srgbClr val="CCCC52"/>
              </a:gs>
              <a:gs pos="100000">
                <a:srgbClr val="FFFF66"/>
              </a:gs>
            </a:gsLst>
            <a:lin ang="0" scaled="1"/>
          </a:gradFill>
          <a:ln w="28575">
            <a:solidFill>
              <a:schemeClr val="tx1"/>
            </a:solidFill>
            <a:miter lim="800000"/>
            <a:headEnd/>
            <a:tailEnd/>
          </a:ln>
        </p:spPr>
        <p:txBody>
          <a:bodyPr wrap="none" anchor="ct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r>
              <a:rPr lang="en-US" altLang="en-US" sz="2000" b="1" u="sng">
                <a:solidFill>
                  <a:srgbClr val="FF0000"/>
                </a:solidFill>
                <a:latin typeface="Arial" charset="0"/>
              </a:rPr>
              <a:t>Molten Metal</a:t>
            </a:r>
          </a:p>
        </p:txBody>
      </p:sp>
      <p:sp>
        <p:nvSpPr>
          <p:cNvPr id="27670" name="AutoShape 26"/>
          <p:cNvSpPr>
            <a:spLocks noChangeArrowheads="1"/>
          </p:cNvSpPr>
          <p:nvPr/>
        </p:nvSpPr>
        <p:spPr bwMode="auto">
          <a:xfrm>
            <a:off x="4854575" y="5499100"/>
            <a:ext cx="2057400" cy="533400"/>
          </a:xfrm>
          <a:prstGeom prst="wedgeRectCallout">
            <a:avLst>
              <a:gd name="adj1" fmla="val -107097"/>
              <a:gd name="adj2" fmla="val -519644"/>
            </a:avLst>
          </a:prstGeom>
          <a:gradFill rotWithShape="0">
            <a:gsLst>
              <a:gs pos="0">
                <a:srgbClr val="CCCC52"/>
              </a:gs>
              <a:gs pos="100000">
                <a:srgbClr val="FFFF66"/>
              </a:gs>
            </a:gsLst>
            <a:lin ang="5400000" scaled="1"/>
          </a:gradFill>
          <a:ln w="28575">
            <a:solidFill>
              <a:schemeClr val="tx1"/>
            </a:solidFill>
            <a:miter lim="800000"/>
            <a:headEnd/>
            <a:tailEnd/>
          </a:ln>
        </p:spPr>
        <p:txBody>
          <a:bodyPr wrap="none" anchor="ct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r>
              <a:rPr lang="en-US" altLang="en-US" sz="2000" b="1" u="sng">
                <a:solidFill>
                  <a:srgbClr val="FF0000"/>
                </a:solidFill>
                <a:latin typeface="Arial" charset="0"/>
              </a:rPr>
              <a:t>Intense Light</a:t>
            </a:r>
          </a:p>
        </p:txBody>
      </p:sp>
      <p:sp>
        <p:nvSpPr>
          <p:cNvPr id="27671" name="AutoShape 27"/>
          <p:cNvSpPr>
            <a:spLocks noChangeArrowheads="1"/>
          </p:cNvSpPr>
          <p:nvPr/>
        </p:nvSpPr>
        <p:spPr bwMode="auto">
          <a:xfrm>
            <a:off x="5815013" y="4613275"/>
            <a:ext cx="3290887" cy="609600"/>
          </a:xfrm>
          <a:prstGeom prst="wedgeRectCallout">
            <a:avLst>
              <a:gd name="adj1" fmla="val -99444"/>
              <a:gd name="adj2" fmla="val -318750"/>
            </a:avLst>
          </a:prstGeom>
          <a:gradFill rotWithShape="0">
            <a:gsLst>
              <a:gs pos="0">
                <a:srgbClr val="CCCC52"/>
              </a:gs>
              <a:gs pos="100000">
                <a:srgbClr val="FFFF66"/>
              </a:gs>
            </a:gsLst>
            <a:lin ang="5400000" scaled="1"/>
          </a:gradFill>
          <a:ln w="28575">
            <a:solidFill>
              <a:schemeClr val="tx1"/>
            </a:solidFill>
            <a:miter lim="800000"/>
            <a:headEnd/>
            <a:tailEnd/>
          </a:ln>
        </p:spPr>
        <p:txBody>
          <a:bodyPr wrap="none" anchor="ct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r>
              <a:rPr lang="en-US" altLang="en-US" sz="2000" b="1" u="sng">
                <a:solidFill>
                  <a:srgbClr val="FF0000"/>
                </a:solidFill>
                <a:latin typeface="Arial" charset="0"/>
              </a:rPr>
              <a:t>Hot Air</a:t>
            </a:r>
            <a:r>
              <a:rPr lang="en-US" altLang="en-US" sz="2000" b="1" u="sng">
                <a:solidFill>
                  <a:srgbClr val="FF0000"/>
                </a:solidFill>
                <a:latin typeface="Arial" charset="0"/>
                <a:cs typeface="Times New Roman" pitchFamily="18" charset="0"/>
              </a:rPr>
              <a:t>–</a:t>
            </a:r>
            <a:r>
              <a:rPr lang="en-US" altLang="en-US" sz="2000" b="1" u="sng">
                <a:solidFill>
                  <a:srgbClr val="FF0000"/>
                </a:solidFill>
                <a:latin typeface="Arial" charset="0"/>
              </a:rPr>
              <a:t>Rapid Expansion</a:t>
            </a:r>
          </a:p>
        </p:txBody>
      </p:sp>
      <p:grpSp>
        <p:nvGrpSpPr>
          <p:cNvPr id="27672" name="Group 28"/>
          <p:cNvGrpSpPr>
            <a:grpSpLocks/>
          </p:cNvGrpSpPr>
          <p:nvPr/>
        </p:nvGrpSpPr>
        <p:grpSpPr bwMode="auto">
          <a:xfrm>
            <a:off x="3633788" y="1465263"/>
            <a:ext cx="184150" cy="219075"/>
            <a:chOff x="2068" y="1011"/>
            <a:chExt cx="116" cy="138"/>
          </a:xfrm>
        </p:grpSpPr>
        <p:sp>
          <p:nvSpPr>
            <p:cNvPr id="27692" name="AutoShape 29"/>
            <p:cNvSpPr>
              <a:spLocks noChangeArrowheads="1"/>
            </p:cNvSpPr>
            <p:nvPr/>
          </p:nvSpPr>
          <p:spPr bwMode="auto">
            <a:xfrm rot="20148660" flipV="1">
              <a:off x="2106" y="1065"/>
              <a:ext cx="78" cy="84"/>
            </a:xfrm>
            <a:prstGeom prst="triangle">
              <a:avLst>
                <a:gd name="adj" fmla="val 50000"/>
              </a:avLst>
            </a:prstGeom>
            <a:solidFill>
              <a:srgbClr val="FF6600"/>
            </a:solidFill>
            <a:ln w="12700">
              <a:solidFill>
                <a:schemeClr val="tx1"/>
              </a:solidFill>
              <a:miter lim="800000"/>
              <a:headEnd/>
              <a:tailEnd/>
            </a:ln>
          </p:spPr>
          <p:txBody>
            <a:bodyPr wrap="none" anchor="ct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endParaRPr lang="en-US" altLang="en-US">
                <a:solidFill>
                  <a:schemeClr val="bg2"/>
                </a:solidFill>
                <a:latin typeface="Book Antiqua" pitchFamily="18" charset="0"/>
              </a:endParaRPr>
            </a:p>
          </p:txBody>
        </p:sp>
        <p:sp>
          <p:nvSpPr>
            <p:cNvPr id="27693" name="Oval 30"/>
            <p:cNvSpPr>
              <a:spLocks noChangeArrowheads="1"/>
            </p:cNvSpPr>
            <p:nvPr/>
          </p:nvSpPr>
          <p:spPr bwMode="auto">
            <a:xfrm>
              <a:off x="2068" y="1011"/>
              <a:ext cx="101" cy="88"/>
            </a:xfrm>
            <a:prstGeom prst="ellipse">
              <a:avLst/>
            </a:prstGeom>
            <a:solidFill>
              <a:srgbClr val="FF6600"/>
            </a:solidFill>
            <a:ln w="9525">
              <a:solidFill>
                <a:schemeClr val="tx1"/>
              </a:solidFill>
              <a:round/>
              <a:headEnd/>
              <a:tailEnd/>
            </a:ln>
          </p:spPr>
          <p:txBody>
            <a:bodyPr wrap="none" anchor="ct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endParaRPr lang="en-US" altLang="en-US">
                <a:solidFill>
                  <a:schemeClr val="bg2"/>
                </a:solidFill>
                <a:latin typeface="Book Antiqua" pitchFamily="18" charset="0"/>
              </a:endParaRPr>
            </a:p>
          </p:txBody>
        </p:sp>
        <p:sp>
          <p:nvSpPr>
            <p:cNvPr id="27694" name="Oval 31"/>
            <p:cNvSpPr>
              <a:spLocks noChangeArrowheads="1"/>
            </p:cNvSpPr>
            <p:nvPr/>
          </p:nvSpPr>
          <p:spPr bwMode="auto">
            <a:xfrm>
              <a:off x="2100" y="1050"/>
              <a:ext cx="63" cy="54"/>
            </a:xfrm>
            <a:prstGeom prst="ellipse">
              <a:avLst/>
            </a:prstGeom>
            <a:solidFill>
              <a:srgbClr val="FF6600"/>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endParaRPr lang="en-US" altLang="en-US">
                <a:solidFill>
                  <a:schemeClr val="bg2"/>
                </a:solidFill>
                <a:latin typeface="Book Antiqua" pitchFamily="18" charset="0"/>
              </a:endParaRPr>
            </a:p>
          </p:txBody>
        </p:sp>
      </p:grpSp>
      <p:grpSp>
        <p:nvGrpSpPr>
          <p:cNvPr id="27673" name="Group 32"/>
          <p:cNvGrpSpPr>
            <a:grpSpLocks/>
          </p:cNvGrpSpPr>
          <p:nvPr/>
        </p:nvGrpSpPr>
        <p:grpSpPr bwMode="auto">
          <a:xfrm flipH="1">
            <a:off x="4033838" y="1998663"/>
            <a:ext cx="184150" cy="219075"/>
            <a:chOff x="2068" y="1011"/>
            <a:chExt cx="116" cy="138"/>
          </a:xfrm>
        </p:grpSpPr>
        <p:sp>
          <p:nvSpPr>
            <p:cNvPr id="27689" name="AutoShape 33"/>
            <p:cNvSpPr>
              <a:spLocks noChangeArrowheads="1"/>
            </p:cNvSpPr>
            <p:nvPr/>
          </p:nvSpPr>
          <p:spPr bwMode="auto">
            <a:xfrm rot="20148660" flipV="1">
              <a:off x="2106" y="1065"/>
              <a:ext cx="78" cy="84"/>
            </a:xfrm>
            <a:prstGeom prst="triangle">
              <a:avLst>
                <a:gd name="adj" fmla="val 50000"/>
              </a:avLst>
            </a:prstGeom>
            <a:solidFill>
              <a:srgbClr val="FF6600"/>
            </a:solidFill>
            <a:ln w="12700">
              <a:solidFill>
                <a:schemeClr val="tx1"/>
              </a:solidFill>
              <a:miter lim="800000"/>
              <a:headEnd/>
              <a:tailEnd/>
            </a:ln>
          </p:spPr>
          <p:txBody>
            <a:bodyPr wrap="none" anchor="ct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endParaRPr lang="en-US" altLang="en-US">
                <a:solidFill>
                  <a:schemeClr val="bg2"/>
                </a:solidFill>
                <a:latin typeface="Book Antiqua" pitchFamily="18" charset="0"/>
              </a:endParaRPr>
            </a:p>
          </p:txBody>
        </p:sp>
        <p:sp>
          <p:nvSpPr>
            <p:cNvPr id="27690" name="Oval 34"/>
            <p:cNvSpPr>
              <a:spLocks noChangeArrowheads="1"/>
            </p:cNvSpPr>
            <p:nvPr/>
          </p:nvSpPr>
          <p:spPr bwMode="auto">
            <a:xfrm>
              <a:off x="2068" y="1011"/>
              <a:ext cx="101" cy="88"/>
            </a:xfrm>
            <a:prstGeom prst="ellipse">
              <a:avLst/>
            </a:prstGeom>
            <a:solidFill>
              <a:srgbClr val="FF6600"/>
            </a:solidFill>
            <a:ln w="9525">
              <a:solidFill>
                <a:schemeClr val="tx1"/>
              </a:solidFill>
              <a:round/>
              <a:headEnd/>
              <a:tailEnd/>
            </a:ln>
          </p:spPr>
          <p:txBody>
            <a:bodyPr wrap="none" anchor="ct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endParaRPr lang="en-US" altLang="en-US">
                <a:solidFill>
                  <a:schemeClr val="bg2"/>
                </a:solidFill>
                <a:latin typeface="Book Antiqua" pitchFamily="18" charset="0"/>
              </a:endParaRPr>
            </a:p>
          </p:txBody>
        </p:sp>
        <p:sp>
          <p:nvSpPr>
            <p:cNvPr id="27691" name="Oval 35"/>
            <p:cNvSpPr>
              <a:spLocks noChangeArrowheads="1"/>
            </p:cNvSpPr>
            <p:nvPr/>
          </p:nvSpPr>
          <p:spPr bwMode="auto">
            <a:xfrm>
              <a:off x="2100" y="1050"/>
              <a:ext cx="63" cy="54"/>
            </a:xfrm>
            <a:prstGeom prst="ellipse">
              <a:avLst/>
            </a:prstGeom>
            <a:solidFill>
              <a:srgbClr val="FF6600"/>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endParaRPr lang="en-US" altLang="en-US">
                <a:solidFill>
                  <a:schemeClr val="bg2"/>
                </a:solidFill>
                <a:latin typeface="Book Antiqua" pitchFamily="18" charset="0"/>
              </a:endParaRPr>
            </a:p>
          </p:txBody>
        </p:sp>
      </p:grpSp>
      <p:grpSp>
        <p:nvGrpSpPr>
          <p:cNvPr id="27674" name="Group 36"/>
          <p:cNvGrpSpPr>
            <a:grpSpLocks/>
          </p:cNvGrpSpPr>
          <p:nvPr/>
        </p:nvGrpSpPr>
        <p:grpSpPr bwMode="auto">
          <a:xfrm rot="1709376">
            <a:off x="4371975" y="1431925"/>
            <a:ext cx="184150" cy="219075"/>
            <a:chOff x="2068" y="1011"/>
            <a:chExt cx="116" cy="138"/>
          </a:xfrm>
        </p:grpSpPr>
        <p:sp>
          <p:nvSpPr>
            <p:cNvPr id="27686" name="AutoShape 37"/>
            <p:cNvSpPr>
              <a:spLocks noChangeArrowheads="1"/>
            </p:cNvSpPr>
            <p:nvPr/>
          </p:nvSpPr>
          <p:spPr bwMode="auto">
            <a:xfrm rot="20148660" flipV="1">
              <a:off x="2106" y="1065"/>
              <a:ext cx="78" cy="84"/>
            </a:xfrm>
            <a:prstGeom prst="triangle">
              <a:avLst>
                <a:gd name="adj" fmla="val 50000"/>
              </a:avLst>
            </a:prstGeom>
            <a:solidFill>
              <a:srgbClr val="FF6600"/>
            </a:solidFill>
            <a:ln w="12700">
              <a:solidFill>
                <a:schemeClr val="tx1"/>
              </a:solidFill>
              <a:miter lim="800000"/>
              <a:headEnd/>
              <a:tailEnd/>
            </a:ln>
          </p:spPr>
          <p:txBody>
            <a:bodyPr wrap="none" anchor="ct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endParaRPr lang="en-US" altLang="en-US">
                <a:solidFill>
                  <a:schemeClr val="bg2"/>
                </a:solidFill>
                <a:latin typeface="Book Antiqua" pitchFamily="18" charset="0"/>
              </a:endParaRPr>
            </a:p>
          </p:txBody>
        </p:sp>
        <p:sp>
          <p:nvSpPr>
            <p:cNvPr id="27687" name="Oval 38"/>
            <p:cNvSpPr>
              <a:spLocks noChangeArrowheads="1"/>
            </p:cNvSpPr>
            <p:nvPr/>
          </p:nvSpPr>
          <p:spPr bwMode="auto">
            <a:xfrm>
              <a:off x="2068" y="1011"/>
              <a:ext cx="101" cy="88"/>
            </a:xfrm>
            <a:prstGeom prst="ellipse">
              <a:avLst/>
            </a:prstGeom>
            <a:solidFill>
              <a:srgbClr val="FF6600"/>
            </a:solidFill>
            <a:ln w="9525">
              <a:solidFill>
                <a:schemeClr val="tx1"/>
              </a:solidFill>
              <a:round/>
              <a:headEnd/>
              <a:tailEnd/>
            </a:ln>
          </p:spPr>
          <p:txBody>
            <a:bodyPr wrap="none" anchor="ct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endParaRPr lang="en-US" altLang="en-US">
                <a:solidFill>
                  <a:schemeClr val="bg2"/>
                </a:solidFill>
                <a:latin typeface="Book Antiqua" pitchFamily="18" charset="0"/>
              </a:endParaRPr>
            </a:p>
          </p:txBody>
        </p:sp>
        <p:sp>
          <p:nvSpPr>
            <p:cNvPr id="27688" name="Oval 39"/>
            <p:cNvSpPr>
              <a:spLocks noChangeArrowheads="1"/>
            </p:cNvSpPr>
            <p:nvPr/>
          </p:nvSpPr>
          <p:spPr bwMode="auto">
            <a:xfrm>
              <a:off x="2100" y="1050"/>
              <a:ext cx="63" cy="54"/>
            </a:xfrm>
            <a:prstGeom prst="ellipse">
              <a:avLst/>
            </a:prstGeom>
            <a:solidFill>
              <a:srgbClr val="FF6600"/>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endParaRPr lang="en-US" altLang="en-US">
                <a:solidFill>
                  <a:schemeClr val="bg2"/>
                </a:solidFill>
                <a:latin typeface="Book Antiqua" pitchFamily="18" charset="0"/>
              </a:endParaRPr>
            </a:p>
          </p:txBody>
        </p:sp>
      </p:grpSp>
      <p:grpSp>
        <p:nvGrpSpPr>
          <p:cNvPr id="27675" name="Group 40"/>
          <p:cNvGrpSpPr>
            <a:grpSpLocks/>
          </p:cNvGrpSpPr>
          <p:nvPr/>
        </p:nvGrpSpPr>
        <p:grpSpPr bwMode="auto">
          <a:xfrm rot="5971201">
            <a:off x="4719638" y="1774825"/>
            <a:ext cx="184150" cy="219075"/>
            <a:chOff x="2068" y="1011"/>
            <a:chExt cx="116" cy="138"/>
          </a:xfrm>
        </p:grpSpPr>
        <p:sp>
          <p:nvSpPr>
            <p:cNvPr id="27683" name="AutoShape 41"/>
            <p:cNvSpPr>
              <a:spLocks noChangeArrowheads="1"/>
            </p:cNvSpPr>
            <p:nvPr/>
          </p:nvSpPr>
          <p:spPr bwMode="auto">
            <a:xfrm rot="20148660" flipV="1">
              <a:off x="2106" y="1065"/>
              <a:ext cx="78" cy="84"/>
            </a:xfrm>
            <a:prstGeom prst="triangle">
              <a:avLst>
                <a:gd name="adj" fmla="val 50000"/>
              </a:avLst>
            </a:prstGeom>
            <a:solidFill>
              <a:srgbClr val="FF6600"/>
            </a:solidFill>
            <a:ln w="12700">
              <a:solidFill>
                <a:schemeClr val="tx1"/>
              </a:solidFill>
              <a:miter lim="800000"/>
              <a:headEnd/>
              <a:tailEnd/>
            </a:ln>
          </p:spPr>
          <p:txBody>
            <a:bodyPr wrap="none" anchor="ct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endParaRPr lang="en-US" altLang="en-US">
                <a:solidFill>
                  <a:schemeClr val="bg2"/>
                </a:solidFill>
                <a:latin typeface="Book Antiqua" pitchFamily="18" charset="0"/>
              </a:endParaRPr>
            </a:p>
          </p:txBody>
        </p:sp>
        <p:sp>
          <p:nvSpPr>
            <p:cNvPr id="27684" name="Oval 42"/>
            <p:cNvSpPr>
              <a:spLocks noChangeArrowheads="1"/>
            </p:cNvSpPr>
            <p:nvPr/>
          </p:nvSpPr>
          <p:spPr bwMode="auto">
            <a:xfrm>
              <a:off x="2068" y="1011"/>
              <a:ext cx="101" cy="88"/>
            </a:xfrm>
            <a:prstGeom prst="ellipse">
              <a:avLst/>
            </a:prstGeom>
            <a:solidFill>
              <a:srgbClr val="FF6600"/>
            </a:solidFill>
            <a:ln w="9525">
              <a:solidFill>
                <a:schemeClr val="tx1"/>
              </a:solidFill>
              <a:round/>
              <a:headEnd/>
              <a:tailEnd/>
            </a:ln>
          </p:spPr>
          <p:txBody>
            <a:bodyPr wrap="none" anchor="ct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endParaRPr lang="en-US" altLang="en-US">
                <a:solidFill>
                  <a:schemeClr val="bg2"/>
                </a:solidFill>
                <a:latin typeface="Book Antiqua" pitchFamily="18" charset="0"/>
              </a:endParaRPr>
            </a:p>
          </p:txBody>
        </p:sp>
        <p:sp>
          <p:nvSpPr>
            <p:cNvPr id="27685" name="Oval 43"/>
            <p:cNvSpPr>
              <a:spLocks noChangeArrowheads="1"/>
            </p:cNvSpPr>
            <p:nvPr/>
          </p:nvSpPr>
          <p:spPr bwMode="auto">
            <a:xfrm>
              <a:off x="2100" y="1050"/>
              <a:ext cx="63" cy="54"/>
            </a:xfrm>
            <a:prstGeom prst="ellipse">
              <a:avLst/>
            </a:prstGeom>
            <a:solidFill>
              <a:srgbClr val="FF6600"/>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endParaRPr lang="en-US" altLang="en-US">
                <a:solidFill>
                  <a:schemeClr val="bg2"/>
                </a:solidFill>
                <a:latin typeface="Book Antiqua" pitchFamily="18" charset="0"/>
              </a:endParaRPr>
            </a:p>
          </p:txBody>
        </p:sp>
      </p:grpSp>
      <p:sp>
        <p:nvSpPr>
          <p:cNvPr id="27676" name="AutoShape 44"/>
          <p:cNvSpPr>
            <a:spLocks noChangeArrowheads="1"/>
          </p:cNvSpPr>
          <p:nvPr/>
        </p:nvSpPr>
        <p:spPr bwMode="auto">
          <a:xfrm>
            <a:off x="1520825" y="915988"/>
            <a:ext cx="1774825" cy="576262"/>
          </a:xfrm>
          <a:prstGeom prst="wedgeRectCallout">
            <a:avLst>
              <a:gd name="adj1" fmla="val 89713"/>
              <a:gd name="adj2" fmla="val 267356"/>
            </a:avLst>
          </a:prstGeom>
          <a:gradFill rotWithShape="0">
            <a:gsLst>
              <a:gs pos="0">
                <a:srgbClr val="FFFF66"/>
              </a:gs>
              <a:gs pos="100000">
                <a:srgbClr val="CCCC52"/>
              </a:gs>
            </a:gsLst>
            <a:lin ang="5400000" scaled="1"/>
          </a:gradFill>
          <a:ln w="28575">
            <a:solidFill>
              <a:schemeClr val="tx1"/>
            </a:solidFill>
            <a:miter lim="800000"/>
            <a:headEnd/>
            <a:tailEnd/>
          </a:ln>
        </p:spPr>
        <p:txBody>
          <a:bodyPr wrap="none" anchor="ct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r>
              <a:rPr lang="en-US" altLang="en-US" sz="2000" b="1">
                <a:solidFill>
                  <a:srgbClr val="FF0000"/>
                </a:solidFill>
                <a:latin typeface="Arial" charset="0"/>
              </a:rPr>
              <a:t>35,000 </a:t>
            </a:r>
            <a:r>
              <a:rPr lang="en-US" altLang="en-US" sz="2000" b="1">
                <a:solidFill>
                  <a:srgbClr val="FF0000"/>
                </a:solidFill>
                <a:latin typeface="Arial" charset="0"/>
                <a:cs typeface="Times New Roman" pitchFamily="18" charset="0"/>
              </a:rPr>
              <a:t>°</a:t>
            </a:r>
            <a:r>
              <a:rPr lang="en-US" altLang="en-US" sz="2000" b="1">
                <a:solidFill>
                  <a:srgbClr val="FF0000"/>
                </a:solidFill>
                <a:latin typeface="Arial" charset="0"/>
                <a:sym typeface="MT Symbol" pitchFamily="82" charset="2"/>
              </a:rPr>
              <a:t>F</a:t>
            </a:r>
          </a:p>
        </p:txBody>
      </p:sp>
      <p:sp>
        <p:nvSpPr>
          <p:cNvPr id="27677" name="AutoShape 45"/>
          <p:cNvSpPr>
            <a:spLocks noChangeArrowheads="1"/>
          </p:cNvSpPr>
          <p:nvPr/>
        </p:nvSpPr>
        <p:spPr bwMode="auto">
          <a:xfrm>
            <a:off x="7469188" y="3562350"/>
            <a:ext cx="1524000" cy="762000"/>
          </a:xfrm>
          <a:prstGeom prst="wedgeRectCallout">
            <a:avLst>
              <a:gd name="adj1" fmla="val -136667"/>
              <a:gd name="adj2" fmla="val -50208"/>
            </a:avLst>
          </a:prstGeom>
          <a:gradFill rotWithShape="0">
            <a:gsLst>
              <a:gs pos="0">
                <a:srgbClr val="CCCC52"/>
              </a:gs>
              <a:gs pos="100000">
                <a:srgbClr val="FFFF66"/>
              </a:gs>
            </a:gsLst>
            <a:lin ang="0" scaled="1"/>
          </a:gradFill>
          <a:ln w="28575">
            <a:solidFill>
              <a:schemeClr val="tx1"/>
            </a:solidFill>
            <a:miter lim="800000"/>
            <a:headEnd/>
            <a:tailEnd/>
          </a:ln>
        </p:spPr>
        <p:txBody>
          <a:bodyPr wrap="none" anchor="ct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r>
              <a:rPr lang="en-US" altLang="en-US" sz="2000" b="1" u="sng">
                <a:solidFill>
                  <a:srgbClr val="FF0000"/>
                </a:solidFill>
                <a:latin typeface="Arial" charset="0"/>
              </a:rPr>
              <a:t>Shrapnel</a:t>
            </a:r>
          </a:p>
        </p:txBody>
      </p:sp>
      <p:sp>
        <p:nvSpPr>
          <p:cNvPr id="27678" name="AutoShape 46"/>
          <p:cNvSpPr>
            <a:spLocks noChangeArrowheads="1"/>
          </p:cNvSpPr>
          <p:nvPr/>
        </p:nvSpPr>
        <p:spPr bwMode="auto">
          <a:xfrm>
            <a:off x="6934200" y="2393950"/>
            <a:ext cx="2209800" cy="762000"/>
          </a:xfrm>
          <a:prstGeom prst="wedgeRectCallout">
            <a:avLst>
              <a:gd name="adj1" fmla="val -109625"/>
              <a:gd name="adj2" fmla="val -3333"/>
            </a:avLst>
          </a:prstGeom>
          <a:gradFill rotWithShape="0">
            <a:gsLst>
              <a:gs pos="0">
                <a:srgbClr val="CCCC52"/>
              </a:gs>
              <a:gs pos="100000">
                <a:srgbClr val="FFFF66"/>
              </a:gs>
            </a:gsLst>
            <a:lin ang="0" scaled="1"/>
          </a:gradFill>
          <a:ln w="28575">
            <a:solidFill>
              <a:schemeClr val="tx1"/>
            </a:solidFill>
            <a:miter lim="800000"/>
            <a:headEnd/>
            <a:tailEnd/>
          </a:ln>
        </p:spPr>
        <p:txBody>
          <a:bodyPr wrap="none" anchor="ct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r>
              <a:rPr lang="en-US" altLang="en-US" sz="2000" b="1" u="sng">
                <a:solidFill>
                  <a:srgbClr val="FF0000"/>
                </a:solidFill>
                <a:latin typeface="Arial" charset="0"/>
              </a:rPr>
              <a:t>Sound Waves</a:t>
            </a:r>
          </a:p>
        </p:txBody>
      </p:sp>
      <p:sp>
        <p:nvSpPr>
          <p:cNvPr id="27679" name="AutoShape 47"/>
          <p:cNvSpPr>
            <a:spLocks noChangeArrowheads="1"/>
          </p:cNvSpPr>
          <p:nvPr/>
        </p:nvSpPr>
        <p:spPr bwMode="auto">
          <a:xfrm>
            <a:off x="5684838" y="3441700"/>
            <a:ext cx="533400" cy="228600"/>
          </a:xfrm>
          <a:prstGeom prst="cube">
            <a:avLst>
              <a:gd name="adj" fmla="val 25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endParaRPr lang="en-US" altLang="en-US">
              <a:solidFill>
                <a:schemeClr val="bg2"/>
              </a:solidFill>
              <a:latin typeface="Book Antiqua" pitchFamily="18" charset="0"/>
            </a:endParaRPr>
          </a:p>
        </p:txBody>
      </p:sp>
      <p:sp>
        <p:nvSpPr>
          <p:cNvPr id="27680" name="AutoShape 48"/>
          <p:cNvSpPr>
            <a:spLocks noChangeArrowheads="1"/>
          </p:cNvSpPr>
          <p:nvPr/>
        </p:nvSpPr>
        <p:spPr bwMode="auto">
          <a:xfrm>
            <a:off x="4999038" y="3136900"/>
            <a:ext cx="457200" cy="147638"/>
          </a:xfrm>
          <a:prstGeom prst="cube">
            <a:avLst>
              <a:gd name="adj" fmla="val 25000"/>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endParaRPr lang="en-US" altLang="en-US">
              <a:solidFill>
                <a:schemeClr val="bg2"/>
              </a:solidFill>
              <a:latin typeface="Book Antiqua" pitchFamily="18" charset="0"/>
            </a:endParaRPr>
          </a:p>
        </p:txBody>
      </p:sp>
      <p:sp>
        <p:nvSpPr>
          <p:cNvPr id="27681" name="AutoShape 49"/>
          <p:cNvSpPr>
            <a:spLocks noChangeArrowheads="1"/>
          </p:cNvSpPr>
          <p:nvPr/>
        </p:nvSpPr>
        <p:spPr bwMode="auto">
          <a:xfrm>
            <a:off x="5913438" y="3517900"/>
            <a:ext cx="457200" cy="147638"/>
          </a:xfrm>
          <a:prstGeom prst="cube">
            <a:avLst>
              <a:gd name="adj" fmla="val 25000"/>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endParaRPr lang="en-US" altLang="en-US">
              <a:solidFill>
                <a:schemeClr val="bg2"/>
              </a:solidFill>
              <a:latin typeface="Book Antiqua" pitchFamily="18" charset="0"/>
            </a:endParaRPr>
          </a:p>
        </p:txBody>
      </p:sp>
      <p:sp>
        <p:nvSpPr>
          <p:cNvPr id="27682" name="AutoShape 50"/>
          <p:cNvSpPr>
            <a:spLocks noChangeArrowheads="1"/>
          </p:cNvSpPr>
          <p:nvPr/>
        </p:nvSpPr>
        <p:spPr bwMode="auto">
          <a:xfrm>
            <a:off x="5303838" y="3365500"/>
            <a:ext cx="457200" cy="228600"/>
          </a:xfrm>
          <a:prstGeom prst="cube">
            <a:avLst>
              <a:gd name="adj" fmla="val 25000"/>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endParaRPr lang="en-US" altLang="en-US">
              <a:solidFill>
                <a:schemeClr val="bg2"/>
              </a:solidFill>
              <a:latin typeface="Book Antiqua" pitchFamily="18" charset="0"/>
            </a:endParaRPr>
          </a:p>
        </p:txBody>
      </p:sp>
    </p:spTree>
    <p:extLst>
      <p:ext uri="{BB962C8B-B14F-4D97-AF65-F5344CB8AC3E}">
        <p14:creationId xmlns:p14="http://schemas.microsoft.com/office/powerpoint/2010/main" val="8998342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428" name="Rectangle 4"/>
          <p:cNvSpPr>
            <a:spLocks noGrp="1" noChangeArrowheads="1"/>
          </p:cNvSpPr>
          <p:nvPr>
            <p:ph type="title"/>
          </p:nvPr>
        </p:nvSpPr>
        <p:spPr/>
        <p:txBody>
          <a:bodyPr/>
          <a:lstStyle/>
          <a:p>
            <a:pPr eaLnBrk="1" hangingPunct="1">
              <a:defRPr/>
            </a:pPr>
            <a:r>
              <a:rPr lang="en-US" b="1" dirty="0" smtClean="0">
                <a:latin typeface="Arial" panose="020B0604020202020204" pitchFamily="34" charset="0"/>
                <a:cs typeface="Arial" panose="020B0604020202020204" pitchFamily="34" charset="0"/>
              </a:rPr>
              <a:t>H</a:t>
            </a:r>
            <a:r>
              <a:rPr lang="en-US" sz="4200" b="1" dirty="0" smtClean="0">
                <a:latin typeface="Arial" panose="020B0604020202020204" pitchFamily="34" charset="0"/>
                <a:cs typeface="Arial" panose="020B0604020202020204" pitchFamily="34" charset="0"/>
              </a:rPr>
              <a:t>ISTORY</a:t>
            </a:r>
            <a:r>
              <a:rPr lang="en-US" b="1" dirty="0" smtClean="0">
                <a:latin typeface="Arial" panose="020B0604020202020204" pitchFamily="34" charset="0"/>
                <a:cs typeface="Arial" panose="020B0604020202020204" pitchFamily="34" charset="0"/>
              </a:rPr>
              <a:t> O</a:t>
            </a:r>
            <a:r>
              <a:rPr lang="en-US" sz="4200" b="1" dirty="0" smtClean="0">
                <a:latin typeface="Arial" panose="020B0604020202020204" pitchFamily="34" charset="0"/>
                <a:cs typeface="Arial" panose="020B0604020202020204" pitchFamily="34" charset="0"/>
              </a:rPr>
              <a:t>F</a:t>
            </a:r>
            <a:r>
              <a:rPr lang="en-US" b="1" dirty="0" smtClean="0">
                <a:latin typeface="Arial" panose="020B0604020202020204" pitchFamily="34" charset="0"/>
                <a:cs typeface="Arial" panose="020B0604020202020204" pitchFamily="34" charset="0"/>
              </a:rPr>
              <a:t> NFPA 70E</a:t>
            </a:r>
          </a:p>
        </p:txBody>
      </p:sp>
      <p:sp>
        <p:nvSpPr>
          <p:cNvPr id="31747" name="Rectangle 5"/>
          <p:cNvSpPr>
            <a:spLocks noChangeArrowheads="1"/>
          </p:cNvSpPr>
          <p:nvPr/>
        </p:nvSpPr>
        <p:spPr bwMode="auto">
          <a:xfrm>
            <a:off x="609601" y="1752600"/>
            <a:ext cx="4343400" cy="4031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0"/>
              </a:spcBef>
              <a:buClrTx/>
              <a:buSzTx/>
              <a:buFontTx/>
              <a:buNone/>
              <a:defRPr/>
            </a:pPr>
            <a:r>
              <a:rPr lang="en-US" altLang="en-US" sz="32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OSHA P</a:t>
            </a:r>
            <a:r>
              <a:rPr lang="en-US" altLang="en-US" sz="30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ROPOSED</a:t>
            </a:r>
            <a:r>
              <a:rPr lang="en-US" altLang="en-US" sz="32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T</a:t>
            </a:r>
            <a:r>
              <a:rPr lang="en-US" altLang="en-US" sz="30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O</a:t>
            </a:r>
            <a:r>
              <a:rPr lang="en-US" altLang="en-US" sz="32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R</a:t>
            </a:r>
            <a:r>
              <a:rPr lang="en-US" altLang="en-US" sz="30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EPLACE</a:t>
            </a:r>
            <a:r>
              <a:rPr lang="en-US" altLang="en-US" sz="32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T</a:t>
            </a:r>
            <a:r>
              <a:rPr lang="en-US" altLang="en-US" sz="30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HE</a:t>
            </a:r>
            <a:r>
              <a:rPr lang="en-US" altLang="en-US" sz="32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R</a:t>
            </a:r>
            <a:r>
              <a:rPr lang="en-US" altLang="en-US" sz="30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EFERENCE</a:t>
            </a:r>
            <a:r>
              <a:rPr lang="en-US" altLang="en-US" sz="32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T</a:t>
            </a:r>
            <a:r>
              <a:rPr lang="en-US" altLang="en-US" sz="30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O</a:t>
            </a:r>
            <a:r>
              <a:rPr lang="en-US" altLang="en-US" sz="32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T</a:t>
            </a:r>
            <a:r>
              <a:rPr lang="en-US" altLang="en-US" sz="30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HE</a:t>
            </a:r>
            <a:r>
              <a:rPr lang="en-US" altLang="en-US" sz="32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1971 N</a:t>
            </a:r>
            <a:r>
              <a:rPr lang="en-US" altLang="en-US" sz="30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ATIONAL</a:t>
            </a:r>
            <a:r>
              <a:rPr lang="en-US" altLang="en-US" sz="32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E</a:t>
            </a:r>
            <a:r>
              <a:rPr lang="en-US" altLang="en-US" sz="30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LECTRICAL</a:t>
            </a:r>
            <a:r>
              <a:rPr lang="en-US" altLang="en-US" sz="32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C</a:t>
            </a:r>
            <a:r>
              <a:rPr lang="en-US" altLang="en-US" sz="30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ODE</a:t>
            </a:r>
            <a:r>
              <a:rPr lang="en-US" altLang="en-US" sz="32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I</a:t>
            </a:r>
            <a:r>
              <a:rPr lang="en-US" altLang="en-US" sz="30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N</a:t>
            </a:r>
            <a:r>
              <a:rPr lang="en-US" altLang="en-US" sz="32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T</a:t>
            </a:r>
            <a:r>
              <a:rPr lang="en-US" altLang="en-US" sz="30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HE</a:t>
            </a:r>
            <a:r>
              <a:rPr lang="en-US" altLang="en-US" sz="32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M</a:t>
            </a:r>
            <a:r>
              <a:rPr lang="en-US" altLang="en-US" sz="30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ANDATORY</a:t>
            </a:r>
            <a:r>
              <a:rPr lang="en-US" altLang="en-US" sz="32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a:t>
            </a:r>
            <a:r>
              <a:rPr lang="en-US" altLang="en-US" sz="30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PPENDIX</a:t>
            </a:r>
            <a:r>
              <a:rPr lang="en-US" altLang="en-US" sz="32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W</a:t>
            </a:r>
            <a:r>
              <a:rPr lang="en-US" altLang="en-US" sz="30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ITH</a:t>
            </a:r>
            <a:r>
              <a:rPr lang="en-US" altLang="en-US" sz="32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NFPA 70E.</a:t>
            </a:r>
          </a:p>
        </p:txBody>
      </p:sp>
      <p:graphicFrame>
        <p:nvGraphicFramePr>
          <p:cNvPr id="2" name="Object 1"/>
          <p:cNvGraphicFramePr>
            <a:graphicFrameLocks noChangeAspect="1"/>
          </p:cNvGraphicFramePr>
          <p:nvPr>
            <p:extLst>
              <p:ext uri="{D42A27DB-BD31-4B8C-83A1-F6EECF244321}">
                <p14:modId xmlns:p14="http://schemas.microsoft.com/office/powerpoint/2010/main" val="3699772082"/>
              </p:ext>
            </p:extLst>
          </p:nvPr>
        </p:nvGraphicFramePr>
        <p:xfrm>
          <a:off x="5334000" y="1752600"/>
          <a:ext cx="3178969" cy="4114800"/>
        </p:xfrm>
        <a:graphic>
          <a:graphicData uri="http://schemas.openxmlformats.org/presentationml/2006/ole">
            <mc:AlternateContent xmlns:mc="http://schemas.openxmlformats.org/markup-compatibility/2006">
              <mc:Choice xmlns:v="urn:schemas-microsoft-com:vml" Requires="v">
                <p:oleObj spid="_x0000_s4117" name="Acrobat Document" r:id="rId4" imgW="5829199" imgH="7543800" progId="AcroExch.Document.7">
                  <p:embed/>
                </p:oleObj>
              </mc:Choice>
              <mc:Fallback>
                <p:oleObj name="Acrobat Document" r:id="rId4" imgW="5829199" imgH="7543800" progId="AcroExch.Document.7">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0" y="1752600"/>
                        <a:ext cx="3178969"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5330392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746" name="Rectangle 2"/>
          <p:cNvSpPr>
            <a:spLocks noGrp="1" noChangeArrowheads="1"/>
          </p:cNvSpPr>
          <p:nvPr>
            <p:ph type="title"/>
          </p:nvPr>
        </p:nvSpPr>
        <p:spPr>
          <a:xfrm>
            <a:off x="457200" y="228600"/>
            <a:ext cx="8229600" cy="914400"/>
          </a:xfrm>
        </p:spPr>
        <p:txBody>
          <a:bodyPr/>
          <a:lstStyle/>
          <a:p>
            <a:pPr eaLnBrk="1" hangingPunct="1">
              <a:defRPr/>
            </a:pPr>
            <a:r>
              <a:rPr lang="en-US" b="1" dirty="0" smtClean="0">
                <a:latin typeface="Arial" panose="020B0604020202020204" pitchFamily="34" charset="0"/>
                <a:cs typeface="Arial" panose="020B0604020202020204" pitchFamily="34" charset="0"/>
              </a:rPr>
              <a:t>NFPA 70E S</a:t>
            </a:r>
            <a:r>
              <a:rPr lang="en-US" sz="4200" b="1" dirty="0" smtClean="0">
                <a:latin typeface="Arial" panose="020B0604020202020204" pitchFamily="34" charset="0"/>
                <a:cs typeface="Arial" panose="020B0604020202020204" pitchFamily="34" charset="0"/>
              </a:rPr>
              <a:t>ECTIONS</a:t>
            </a:r>
          </a:p>
        </p:txBody>
      </p:sp>
      <p:sp>
        <p:nvSpPr>
          <p:cNvPr id="415747" name="Rectangle 3"/>
          <p:cNvSpPr>
            <a:spLocks noGrp="1" noChangeArrowheads="1"/>
          </p:cNvSpPr>
          <p:nvPr>
            <p:ph type="body" idx="1"/>
          </p:nvPr>
        </p:nvSpPr>
        <p:spPr>
          <a:xfrm>
            <a:off x="419100" y="1371600"/>
            <a:ext cx="8458200" cy="4114800"/>
          </a:xfrm>
        </p:spPr>
        <p:txBody>
          <a:bodyPr/>
          <a:lstStyle/>
          <a:p>
            <a:pPr eaLnBrk="1" hangingPunct="1">
              <a:defRPr/>
            </a:pPr>
            <a:r>
              <a:rPr lang="en-US" b="1" dirty="0" smtClean="0">
                <a:solidFill>
                  <a:schemeClr val="tx1"/>
                </a:solidFill>
                <a:latin typeface="Arial" panose="020B0604020202020204" pitchFamily="34" charset="0"/>
                <a:cs typeface="Arial" panose="020B0604020202020204" pitchFamily="34" charset="0"/>
              </a:rPr>
              <a:t>A</a:t>
            </a:r>
            <a:r>
              <a:rPr lang="en-US" sz="2200" b="1" dirty="0" smtClean="0">
                <a:solidFill>
                  <a:schemeClr val="tx1"/>
                </a:solidFill>
                <a:latin typeface="Arial" panose="020B0604020202020204" pitchFamily="34" charset="0"/>
                <a:cs typeface="Arial" panose="020B0604020202020204" pitchFamily="34" charset="0"/>
              </a:rPr>
              <a:t>RTICLE</a:t>
            </a:r>
            <a:r>
              <a:rPr lang="en-US" b="1" dirty="0" smtClean="0">
                <a:solidFill>
                  <a:schemeClr val="tx1"/>
                </a:solidFill>
                <a:latin typeface="Arial" panose="020B0604020202020204" pitchFamily="34" charset="0"/>
                <a:cs typeface="Arial" panose="020B0604020202020204" pitchFamily="34" charset="0"/>
              </a:rPr>
              <a:t> 110 G</a:t>
            </a:r>
            <a:r>
              <a:rPr lang="en-US" sz="2200" b="1" dirty="0" smtClean="0">
                <a:solidFill>
                  <a:schemeClr val="tx1"/>
                </a:solidFill>
                <a:latin typeface="Arial" panose="020B0604020202020204" pitchFamily="34" charset="0"/>
                <a:cs typeface="Arial" panose="020B0604020202020204" pitchFamily="34" charset="0"/>
              </a:rPr>
              <a:t>ENERAL</a:t>
            </a:r>
            <a:r>
              <a:rPr lang="en-US" b="1" dirty="0" smtClean="0">
                <a:solidFill>
                  <a:schemeClr val="tx1"/>
                </a:solidFill>
                <a:latin typeface="Arial" panose="020B0604020202020204" pitchFamily="34" charset="0"/>
                <a:cs typeface="Arial" panose="020B0604020202020204" pitchFamily="34" charset="0"/>
              </a:rPr>
              <a:t> R</a:t>
            </a:r>
            <a:r>
              <a:rPr lang="en-US" sz="2200" b="1" dirty="0" smtClean="0">
                <a:solidFill>
                  <a:schemeClr val="tx1"/>
                </a:solidFill>
                <a:latin typeface="Arial" panose="020B0604020202020204" pitchFamily="34" charset="0"/>
                <a:cs typeface="Arial" panose="020B0604020202020204" pitchFamily="34" charset="0"/>
              </a:rPr>
              <a:t>EQUIREMENTS</a:t>
            </a:r>
          </a:p>
          <a:p>
            <a:pPr lvl="1" eaLnBrk="1" hangingPunct="1">
              <a:defRPr/>
            </a:pPr>
            <a:r>
              <a:rPr lang="en-US" sz="2400" b="1" dirty="0" smtClean="0">
                <a:latin typeface="Arial" panose="020B0604020202020204" pitchFamily="34" charset="0"/>
                <a:cs typeface="Arial" panose="020B0604020202020204" pitchFamily="34" charset="0"/>
              </a:rPr>
              <a:t>T</a:t>
            </a:r>
            <a:r>
              <a:rPr lang="en-US" sz="2200" b="1" dirty="0" smtClean="0">
                <a:latin typeface="Arial" panose="020B0604020202020204" pitchFamily="34" charset="0"/>
                <a:cs typeface="Arial" panose="020B0604020202020204" pitchFamily="34" charset="0"/>
              </a:rPr>
              <a:t>RAINING</a:t>
            </a:r>
          </a:p>
          <a:p>
            <a:pPr eaLnBrk="1" hangingPunct="1">
              <a:defRPr/>
            </a:pPr>
            <a:endParaRPr lang="en-US" sz="2100" b="1" dirty="0" smtClean="0">
              <a:effectLst>
                <a:outerShdw blurRad="38100" dist="38100" dir="2700000" algn="tl">
                  <a:srgbClr val="FFFFFF"/>
                </a:outerShdw>
              </a:effectLst>
              <a:latin typeface="Arial" panose="020B0604020202020204" pitchFamily="34" charset="0"/>
              <a:cs typeface="Arial" panose="020B0604020202020204" pitchFamily="34" charset="0"/>
            </a:endParaRPr>
          </a:p>
        </p:txBody>
      </p:sp>
      <p:sp>
        <p:nvSpPr>
          <p:cNvPr id="36868" name="Text Box 4"/>
          <p:cNvSpPr txBox="1">
            <a:spLocks noChangeArrowheads="1"/>
          </p:cNvSpPr>
          <p:nvPr/>
        </p:nvSpPr>
        <p:spPr bwMode="auto">
          <a:xfrm>
            <a:off x="609600" y="2286000"/>
            <a:ext cx="8077200" cy="34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800100" indent="-34290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lvl="1">
              <a:spcBef>
                <a:spcPct val="0"/>
              </a:spcBef>
              <a:buClrTx/>
              <a:buSzTx/>
              <a:buFontTx/>
              <a:buNone/>
              <a:defRPr/>
            </a:pPr>
            <a:r>
              <a:rPr lang="en-US" altLang="en-US" sz="22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1.  The </a:t>
            </a:r>
            <a:r>
              <a:rPr lang="en-US" altLang="en-US" sz="2200" b="1" u="sng"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skills and techniques</a:t>
            </a:r>
            <a:r>
              <a:rPr lang="en-US" altLang="en-US" sz="22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 necessary to </a:t>
            </a:r>
            <a:r>
              <a:rPr lang="en-US" altLang="en-US" sz="2200" b="1" u="sng"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distinguish exposed electrical conductors </a:t>
            </a:r>
            <a:r>
              <a:rPr lang="en-US" altLang="en-US" sz="22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or circuit parts from other parts of electrical equipment,</a:t>
            </a:r>
          </a:p>
          <a:p>
            <a:pPr lvl="1">
              <a:spcBef>
                <a:spcPct val="0"/>
              </a:spcBef>
              <a:buClrTx/>
              <a:buSzTx/>
              <a:buFontTx/>
              <a:buNone/>
              <a:defRPr/>
            </a:pPr>
            <a:r>
              <a:rPr lang="en-US" altLang="en-US" sz="22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2. The </a:t>
            </a:r>
            <a:r>
              <a:rPr lang="en-US" altLang="en-US" sz="2200" b="1" u="sng"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skills and techniques </a:t>
            </a:r>
            <a:r>
              <a:rPr lang="en-US" altLang="en-US" sz="22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necessary to </a:t>
            </a:r>
            <a:r>
              <a:rPr lang="en-US" altLang="en-US" sz="2200" b="1" u="sng"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determine</a:t>
            </a:r>
            <a:r>
              <a:rPr lang="en-US" altLang="en-US" sz="22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 the </a:t>
            </a:r>
            <a:r>
              <a:rPr lang="en-US" altLang="en-US" sz="2200" b="1" u="sng"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nominal voltage </a:t>
            </a:r>
            <a:r>
              <a:rPr lang="en-US" altLang="en-US" sz="22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of exposed energized electrical conductors or circuit parts,</a:t>
            </a:r>
          </a:p>
          <a:p>
            <a:pPr lvl="1">
              <a:spcBef>
                <a:spcPct val="0"/>
              </a:spcBef>
              <a:buClrTx/>
              <a:buSzTx/>
              <a:buFontTx/>
              <a:buNone/>
              <a:defRPr/>
            </a:pPr>
            <a:r>
              <a:rPr lang="en-US" altLang="en-US" sz="22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3. The </a:t>
            </a:r>
            <a:r>
              <a:rPr lang="en-US" altLang="en-US" sz="2200" b="1" u="sng"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approach distances </a:t>
            </a:r>
            <a:r>
              <a:rPr lang="en-US" altLang="en-US" sz="22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specified in Table 130.4 (D) (a) and Table 130.4 (D) (b) and the corresponding voltages to which the qualified person will be exposed. </a:t>
            </a:r>
            <a:endParaRPr lang="en-US" altLang="en-US" sz="2200" dirty="0" smtClean="0">
              <a:latin typeface="Book Antiqua" pitchFamily="18" charset="0"/>
            </a:endParaRPr>
          </a:p>
        </p:txBody>
      </p:sp>
    </p:spTree>
    <p:extLst>
      <p:ext uri="{BB962C8B-B14F-4D97-AF65-F5344CB8AC3E}">
        <p14:creationId xmlns:p14="http://schemas.microsoft.com/office/powerpoint/2010/main" val="39235917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746" name="Rectangle 2"/>
          <p:cNvSpPr>
            <a:spLocks noGrp="1" noChangeArrowheads="1"/>
          </p:cNvSpPr>
          <p:nvPr>
            <p:ph type="title"/>
          </p:nvPr>
        </p:nvSpPr>
        <p:spPr>
          <a:xfrm>
            <a:off x="457200" y="228600"/>
            <a:ext cx="8229600" cy="914400"/>
          </a:xfrm>
        </p:spPr>
        <p:txBody>
          <a:bodyPr/>
          <a:lstStyle/>
          <a:p>
            <a:pPr eaLnBrk="1" hangingPunct="1">
              <a:defRPr/>
            </a:pPr>
            <a:r>
              <a:rPr lang="en-US" b="1" dirty="0" smtClean="0">
                <a:latin typeface="Arial" panose="020B0604020202020204" pitchFamily="34" charset="0"/>
                <a:cs typeface="Arial" panose="020B0604020202020204" pitchFamily="34" charset="0"/>
              </a:rPr>
              <a:t>NFPA 70E S</a:t>
            </a:r>
            <a:r>
              <a:rPr lang="en-US" sz="4200" b="1" dirty="0" smtClean="0">
                <a:latin typeface="Arial" panose="020B0604020202020204" pitchFamily="34" charset="0"/>
                <a:cs typeface="Arial" panose="020B0604020202020204" pitchFamily="34" charset="0"/>
              </a:rPr>
              <a:t>ECTIONS</a:t>
            </a:r>
          </a:p>
        </p:txBody>
      </p:sp>
      <p:sp>
        <p:nvSpPr>
          <p:cNvPr id="415747" name="Rectangle 3"/>
          <p:cNvSpPr>
            <a:spLocks noGrp="1" noChangeArrowheads="1"/>
          </p:cNvSpPr>
          <p:nvPr>
            <p:ph type="body" idx="1"/>
          </p:nvPr>
        </p:nvSpPr>
        <p:spPr>
          <a:xfrm>
            <a:off x="419100" y="1401871"/>
            <a:ext cx="8458200" cy="4114800"/>
          </a:xfrm>
        </p:spPr>
        <p:txBody>
          <a:bodyPr/>
          <a:lstStyle/>
          <a:p>
            <a:pPr eaLnBrk="1" hangingPunct="1">
              <a:defRPr/>
            </a:pPr>
            <a:r>
              <a:rPr lang="en-US" b="1" dirty="0" smtClean="0">
                <a:solidFill>
                  <a:schemeClr val="tx1"/>
                </a:solidFill>
                <a:latin typeface="Arial" panose="020B0604020202020204" pitchFamily="34" charset="0"/>
                <a:cs typeface="Arial" panose="020B0604020202020204" pitchFamily="34" charset="0"/>
              </a:rPr>
              <a:t>A</a:t>
            </a:r>
            <a:r>
              <a:rPr lang="en-US" sz="2200" b="1" dirty="0" smtClean="0">
                <a:solidFill>
                  <a:schemeClr val="tx1"/>
                </a:solidFill>
                <a:latin typeface="Arial" panose="020B0604020202020204" pitchFamily="34" charset="0"/>
                <a:cs typeface="Arial" panose="020B0604020202020204" pitchFamily="34" charset="0"/>
              </a:rPr>
              <a:t>RTICLE</a:t>
            </a:r>
            <a:r>
              <a:rPr lang="en-US" b="1" dirty="0" smtClean="0">
                <a:solidFill>
                  <a:schemeClr val="tx1"/>
                </a:solidFill>
                <a:latin typeface="Arial" panose="020B0604020202020204" pitchFamily="34" charset="0"/>
                <a:cs typeface="Arial" panose="020B0604020202020204" pitchFamily="34" charset="0"/>
              </a:rPr>
              <a:t> 110 G</a:t>
            </a:r>
            <a:r>
              <a:rPr lang="en-US" sz="2200" b="1" dirty="0" smtClean="0">
                <a:solidFill>
                  <a:schemeClr val="tx1"/>
                </a:solidFill>
                <a:latin typeface="Arial" panose="020B0604020202020204" pitchFamily="34" charset="0"/>
                <a:cs typeface="Arial" panose="020B0604020202020204" pitchFamily="34" charset="0"/>
              </a:rPr>
              <a:t>ENERAL</a:t>
            </a:r>
            <a:r>
              <a:rPr lang="en-US" b="1" dirty="0" smtClean="0">
                <a:solidFill>
                  <a:schemeClr val="tx1"/>
                </a:solidFill>
                <a:latin typeface="Arial" panose="020B0604020202020204" pitchFamily="34" charset="0"/>
                <a:cs typeface="Arial" panose="020B0604020202020204" pitchFamily="34" charset="0"/>
              </a:rPr>
              <a:t> R</a:t>
            </a:r>
            <a:r>
              <a:rPr lang="en-US" sz="2200" b="1" dirty="0" smtClean="0">
                <a:solidFill>
                  <a:schemeClr val="tx1"/>
                </a:solidFill>
                <a:latin typeface="Arial" panose="020B0604020202020204" pitchFamily="34" charset="0"/>
                <a:cs typeface="Arial" panose="020B0604020202020204" pitchFamily="34" charset="0"/>
              </a:rPr>
              <a:t>EQUIREMENTS</a:t>
            </a:r>
          </a:p>
          <a:p>
            <a:pPr lvl="1" eaLnBrk="1" hangingPunct="1">
              <a:defRPr/>
            </a:pPr>
            <a:r>
              <a:rPr lang="en-US" sz="2400" b="1" dirty="0" smtClean="0">
                <a:latin typeface="Arial" panose="020B0604020202020204" pitchFamily="34" charset="0"/>
                <a:cs typeface="Arial" panose="020B0604020202020204" pitchFamily="34" charset="0"/>
              </a:rPr>
              <a:t>T</a:t>
            </a:r>
            <a:r>
              <a:rPr lang="en-US" sz="2200" b="1" dirty="0" smtClean="0">
                <a:latin typeface="Arial" panose="020B0604020202020204" pitchFamily="34" charset="0"/>
                <a:cs typeface="Arial" panose="020B0604020202020204" pitchFamily="34" charset="0"/>
              </a:rPr>
              <a:t>RAINING </a:t>
            </a:r>
          </a:p>
          <a:p>
            <a:pPr eaLnBrk="1" hangingPunct="1">
              <a:defRPr/>
            </a:pPr>
            <a:endParaRPr lang="en-US" sz="2100" b="1" dirty="0" smtClean="0">
              <a:effectLst>
                <a:outerShdw blurRad="38100" dist="38100" dir="2700000" algn="tl">
                  <a:srgbClr val="FFFFFF"/>
                </a:outerShdw>
              </a:effectLst>
              <a:latin typeface="Arial" panose="020B0604020202020204" pitchFamily="34" charset="0"/>
              <a:cs typeface="Arial" panose="020B0604020202020204" pitchFamily="34" charset="0"/>
            </a:endParaRPr>
          </a:p>
        </p:txBody>
      </p:sp>
      <p:sp>
        <p:nvSpPr>
          <p:cNvPr id="36868" name="Text Box 4"/>
          <p:cNvSpPr txBox="1">
            <a:spLocks noChangeArrowheads="1"/>
          </p:cNvSpPr>
          <p:nvPr/>
        </p:nvSpPr>
        <p:spPr bwMode="auto">
          <a:xfrm>
            <a:off x="685800" y="2438400"/>
            <a:ext cx="7924800" cy="357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800100" indent="-34290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lvl="1">
              <a:spcBef>
                <a:spcPct val="0"/>
              </a:spcBef>
              <a:buClrTx/>
              <a:buSzTx/>
              <a:buFontTx/>
              <a:buNone/>
              <a:defRPr/>
            </a:pPr>
            <a:r>
              <a:rPr lang="en-US" altLang="en-US" sz="22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4. The </a:t>
            </a:r>
            <a:r>
              <a:rPr lang="en-US" altLang="en-US" sz="2200" b="1" u="sng"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decision-making process</a:t>
            </a:r>
            <a:r>
              <a:rPr lang="en-US" altLang="en-US" sz="22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 necessary to be able to do the following:</a:t>
            </a:r>
          </a:p>
          <a:p>
            <a:pPr lvl="1">
              <a:spcBef>
                <a:spcPct val="0"/>
              </a:spcBef>
              <a:buClrTx/>
              <a:buSzTx/>
              <a:buFontTx/>
              <a:buNone/>
              <a:defRPr/>
            </a:pPr>
            <a:endParaRPr lang="en-US" altLang="en-US" sz="8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marL="1257300" lvl="1" indent="-457200">
              <a:spcBef>
                <a:spcPct val="0"/>
              </a:spcBef>
              <a:buClrTx/>
              <a:buSzTx/>
              <a:buFontTx/>
              <a:buAutoNum type="alphaLcPeriod"/>
              <a:defRPr/>
            </a:pPr>
            <a:r>
              <a:rPr lang="en-US" altLang="en-US" sz="22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Perform the job safety planning</a:t>
            </a:r>
          </a:p>
          <a:p>
            <a:pPr marL="1257300" lvl="1" indent="-457200">
              <a:spcBef>
                <a:spcPct val="0"/>
              </a:spcBef>
              <a:buClrTx/>
              <a:buSzTx/>
              <a:buFontTx/>
              <a:buAutoNum type="alphaLcPeriod"/>
              <a:defRPr/>
            </a:pPr>
            <a:r>
              <a:rPr lang="en-US" altLang="en-US" sz="22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Identify electrical hazards</a:t>
            </a:r>
          </a:p>
          <a:p>
            <a:pPr marL="1257300" lvl="1" indent="-457200">
              <a:spcBef>
                <a:spcPct val="0"/>
              </a:spcBef>
              <a:buClrTx/>
              <a:buSzTx/>
              <a:buFontTx/>
              <a:buAutoNum type="alphaLcPeriod"/>
              <a:defRPr/>
            </a:pPr>
            <a:r>
              <a:rPr lang="en-US" altLang="en-US" sz="22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Assess the associated risk</a:t>
            </a:r>
          </a:p>
          <a:p>
            <a:pPr marL="1257300" lvl="1" indent="-457200">
              <a:spcBef>
                <a:spcPct val="0"/>
              </a:spcBef>
              <a:buClrTx/>
              <a:buSzTx/>
              <a:buFontTx/>
              <a:buAutoNum type="alphaLcPeriod"/>
              <a:defRPr/>
            </a:pPr>
            <a:r>
              <a:rPr lang="en-US" altLang="en-US" sz="22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Select the appropriate risk control methods from the hierarchy of controls identified in 110.1(G), including personal protective equipment.</a:t>
            </a:r>
          </a:p>
          <a:p>
            <a:pPr lvl="1">
              <a:spcBef>
                <a:spcPct val="0"/>
              </a:spcBef>
              <a:buClrTx/>
              <a:buSzTx/>
              <a:buFontTx/>
              <a:buAutoNum type="arabicPeriod"/>
              <a:defRPr/>
            </a:pPr>
            <a:endParaRPr lang="en-US" altLang="en-US" sz="2000" dirty="0" smtClean="0">
              <a:latin typeface="Book Antiqua" pitchFamily="18" charset="0"/>
            </a:endParaRPr>
          </a:p>
        </p:txBody>
      </p:sp>
    </p:spTree>
    <p:extLst>
      <p:ext uri="{BB962C8B-B14F-4D97-AF65-F5344CB8AC3E}">
        <p14:creationId xmlns:p14="http://schemas.microsoft.com/office/powerpoint/2010/main" val="19474774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650" name="Rectangle 2"/>
          <p:cNvSpPr>
            <a:spLocks noGrp="1" noChangeArrowheads="1"/>
          </p:cNvSpPr>
          <p:nvPr>
            <p:ph type="title"/>
          </p:nvPr>
        </p:nvSpPr>
        <p:spPr>
          <a:xfrm>
            <a:off x="457200" y="152400"/>
            <a:ext cx="8229600" cy="1143000"/>
          </a:xfrm>
        </p:spPr>
        <p:txBody>
          <a:bodyPr/>
          <a:lstStyle/>
          <a:p>
            <a:pPr eaLnBrk="1" hangingPunct="1">
              <a:defRPr/>
            </a:pPr>
            <a:r>
              <a:rPr lang="en-US" b="1" dirty="0" smtClean="0">
                <a:latin typeface="Arial" panose="020B0604020202020204" pitchFamily="34" charset="0"/>
                <a:cs typeface="Arial" panose="020B0604020202020204" pitchFamily="34" charset="0"/>
              </a:rPr>
              <a:t>NFPA 70E S</a:t>
            </a:r>
            <a:r>
              <a:rPr lang="en-US" sz="4200" b="1" dirty="0" smtClean="0">
                <a:latin typeface="Arial" panose="020B0604020202020204" pitchFamily="34" charset="0"/>
                <a:cs typeface="Arial" panose="020B0604020202020204" pitchFamily="34" charset="0"/>
              </a:rPr>
              <a:t>ECTIONS</a:t>
            </a:r>
          </a:p>
        </p:txBody>
      </p:sp>
      <p:sp>
        <p:nvSpPr>
          <p:cNvPr id="411651" name="Rectangle 3"/>
          <p:cNvSpPr>
            <a:spLocks noGrp="1" noChangeArrowheads="1"/>
          </p:cNvSpPr>
          <p:nvPr>
            <p:ph type="body" idx="1"/>
          </p:nvPr>
        </p:nvSpPr>
        <p:spPr>
          <a:xfrm>
            <a:off x="457200" y="1219200"/>
            <a:ext cx="8458200" cy="4343400"/>
          </a:xfrm>
        </p:spPr>
        <p:txBody>
          <a:bodyPr/>
          <a:lstStyle/>
          <a:p>
            <a:pPr eaLnBrk="1" hangingPunct="1">
              <a:defRPr/>
            </a:pPr>
            <a:r>
              <a:rPr lang="en-US" sz="3200" b="1" dirty="0" smtClean="0">
                <a:solidFill>
                  <a:schemeClr val="tx1"/>
                </a:solidFill>
                <a:latin typeface="Arial" panose="020B0604020202020204" pitchFamily="34" charset="0"/>
                <a:cs typeface="Arial" panose="020B0604020202020204" pitchFamily="34" charset="0"/>
              </a:rPr>
              <a:t>A</a:t>
            </a:r>
            <a:r>
              <a:rPr lang="en-US" sz="3000" b="1" dirty="0" smtClean="0">
                <a:solidFill>
                  <a:schemeClr val="tx1"/>
                </a:solidFill>
                <a:latin typeface="Arial" panose="020B0604020202020204" pitchFamily="34" charset="0"/>
                <a:cs typeface="Arial" panose="020B0604020202020204" pitchFamily="34" charset="0"/>
              </a:rPr>
              <a:t>RTICLE</a:t>
            </a:r>
            <a:r>
              <a:rPr lang="en-US" sz="3200" b="1" dirty="0" smtClean="0">
                <a:solidFill>
                  <a:schemeClr val="tx1"/>
                </a:solidFill>
                <a:latin typeface="Arial" panose="020B0604020202020204" pitchFamily="34" charset="0"/>
                <a:cs typeface="Arial" panose="020B0604020202020204" pitchFamily="34" charset="0"/>
              </a:rPr>
              <a:t> 110 G</a:t>
            </a:r>
            <a:r>
              <a:rPr lang="en-US" sz="3000" b="1" dirty="0" smtClean="0">
                <a:solidFill>
                  <a:schemeClr val="tx1"/>
                </a:solidFill>
                <a:latin typeface="Arial" panose="020B0604020202020204" pitchFamily="34" charset="0"/>
                <a:cs typeface="Arial" panose="020B0604020202020204" pitchFamily="34" charset="0"/>
              </a:rPr>
              <a:t>ENERAL</a:t>
            </a:r>
            <a:r>
              <a:rPr lang="en-US" sz="3200" b="1" dirty="0" smtClean="0">
                <a:solidFill>
                  <a:schemeClr val="tx1"/>
                </a:solidFill>
                <a:latin typeface="Arial" panose="020B0604020202020204" pitchFamily="34" charset="0"/>
                <a:cs typeface="Arial" panose="020B0604020202020204" pitchFamily="34" charset="0"/>
              </a:rPr>
              <a:t> R</a:t>
            </a:r>
            <a:r>
              <a:rPr lang="en-US" sz="3000" b="1" dirty="0" smtClean="0">
                <a:solidFill>
                  <a:schemeClr val="tx1"/>
                </a:solidFill>
                <a:latin typeface="Arial" panose="020B0604020202020204" pitchFamily="34" charset="0"/>
                <a:cs typeface="Arial" panose="020B0604020202020204" pitchFamily="34" charset="0"/>
              </a:rPr>
              <a:t>EQUIREMENTS</a:t>
            </a:r>
          </a:p>
          <a:p>
            <a:pPr lvl="1" eaLnBrk="1" hangingPunct="1">
              <a:defRPr/>
            </a:pPr>
            <a:r>
              <a:rPr lang="en-US" sz="3200" b="1" dirty="0" smtClean="0">
                <a:latin typeface="Arial" panose="020B0604020202020204" pitchFamily="34" charset="0"/>
                <a:cs typeface="Arial" panose="020B0604020202020204" pitchFamily="34" charset="0"/>
              </a:rPr>
              <a:t>R</a:t>
            </a:r>
            <a:r>
              <a:rPr lang="en-US" sz="3000" b="1" dirty="0" smtClean="0">
                <a:latin typeface="Arial" panose="020B0604020202020204" pitchFamily="34" charset="0"/>
                <a:cs typeface="Arial" panose="020B0604020202020204" pitchFamily="34" charset="0"/>
              </a:rPr>
              <a:t>ESPONSIBILITY</a:t>
            </a:r>
          </a:p>
          <a:p>
            <a:pPr lvl="1" eaLnBrk="1" hangingPunct="1">
              <a:defRPr/>
            </a:pPr>
            <a:r>
              <a:rPr lang="en-US" sz="3200" b="1" dirty="0" smtClean="0">
                <a:latin typeface="Arial" panose="020B0604020202020204" pitchFamily="34" charset="0"/>
                <a:cs typeface="Arial" panose="020B0604020202020204" pitchFamily="34" charset="0"/>
              </a:rPr>
              <a:t>M</a:t>
            </a:r>
            <a:r>
              <a:rPr lang="en-US" sz="3000" b="1" dirty="0" smtClean="0">
                <a:latin typeface="Arial" panose="020B0604020202020204" pitchFamily="34" charset="0"/>
                <a:cs typeface="Arial" panose="020B0604020202020204" pitchFamily="34" charset="0"/>
              </a:rPr>
              <a:t>ULTIEMPLOYER</a:t>
            </a:r>
            <a:r>
              <a:rPr lang="en-US" sz="3200" b="1" dirty="0" smtClean="0">
                <a:latin typeface="Arial" panose="020B0604020202020204" pitchFamily="34" charset="0"/>
                <a:cs typeface="Arial" panose="020B0604020202020204" pitchFamily="34" charset="0"/>
              </a:rPr>
              <a:t> R</a:t>
            </a:r>
            <a:r>
              <a:rPr lang="en-US" sz="3000" b="1" dirty="0" smtClean="0">
                <a:latin typeface="Arial" panose="020B0604020202020204" pitchFamily="34" charset="0"/>
                <a:cs typeface="Arial" panose="020B0604020202020204" pitchFamily="34" charset="0"/>
              </a:rPr>
              <a:t>ELATIONSHIP</a:t>
            </a:r>
          </a:p>
          <a:p>
            <a:pPr eaLnBrk="1" hangingPunct="1">
              <a:defRPr/>
            </a:pPr>
            <a:endParaRPr lang="en-US" sz="2100" dirty="0" smtClean="0">
              <a:effectLst>
                <a:outerShdw blurRad="38100" dist="38100" dir="2700000" algn="tl">
                  <a:srgbClr val="FFFFFF"/>
                </a:outerShdw>
              </a:effectLst>
            </a:endParaRPr>
          </a:p>
        </p:txBody>
      </p:sp>
      <p:sp>
        <p:nvSpPr>
          <p:cNvPr id="35844" name="Text Box 4"/>
          <p:cNvSpPr txBox="1">
            <a:spLocks noChangeArrowheads="1"/>
          </p:cNvSpPr>
          <p:nvPr/>
        </p:nvSpPr>
        <p:spPr bwMode="auto">
          <a:xfrm>
            <a:off x="533400" y="3048000"/>
            <a:ext cx="8162925" cy="2923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50000"/>
              </a:spcBef>
              <a:buClrTx/>
              <a:buSzTx/>
              <a:buFontTx/>
              <a:buNone/>
              <a:defRPr/>
            </a:pPr>
            <a:r>
              <a:rPr lang="en-US" altLang="en-US" sz="23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Whenever outside servicing personnel are to be engaged in activities covered by the scope and application of this standard, the </a:t>
            </a:r>
            <a:r>
              <a:rPr lang="en-US" altLang="en-US" sz="2300" b="1" u="sng"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on-site employer and the outside employer(s) shall inform each other of existing hazards</a:t>
            </a:r>
            <a:r>
              <a:rPr lang="en-US" altLang="en-US" sz="23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PPE/clothing requirements, safe work practice procedures, and emergency / evacuation procedures applicable to the work to be performed. This coordination </a:t>
            </a:r>
            <a:r>
              <a:rPr lang="en-US" altLang="en-US" sz="2300"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shall</a:t>
            </a:r>
            <a:r>
              <a:rPr lang="en-US" altLang="en-US" sz="23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include a </a:t>
            </a:r>
            <a:r>
              <a:rPr lang="en-US" altLang="en-US" sz="2300" b="1" u="sng"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meeting and documentation.</a:t>
            </a:r>
          </a:p>
        </p:txBody>
      </p:sp>
    </p:spTree>
    <p:extLst>
      <p:ext uri="{BB962C8B-B14F-4D97-AF65-F5344CB8AC3E}">
        <p14:creationId xmlns:p14="http://schemas.microsoft.com/office/powerpoint/2010/main" val="39707667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4" name="Rectangle 2"/>
          <p:cNvSpPr>
            <a:spLocks noGrp="1" noChangeArrowheads="1"/>
          </p:cNvSpPr>
          <p:nvPr>
            <p:ph type="title"/>
          </p:nvPr>
        </p:nvSpPr>
        <p:spPr/>
        <p:txBody>
          <a:bodyPr/>
          <a:lstStyle/>
          <a:p>
            <a:pPr eaLnBrk="1" hangingPunct="1">
              <a:defRPr/>
            </a:pPr>
            <a:r>
              <a:rPr lang="en-US" b="1" dirty="0" smtClean="0">
                <a:latin typeface="Arial" panose="020B0604020202020204" pitchFamily="34" charset="0"/>
                <a:cs typeface="Arial" panose="020B0604020202020204" pitchFamily="34" charset="0"/>
              </a:rPr>
              <a:t>NFPA 70E S</a:t>
            </a:r>
            <a:r>
              <a:rPr lang="en-US" sz="4200" b="1" dirty="0" smtClean="0">
                <a:latin typeface="Arial" panose="020B0604020202020204" pitchFamily="34" charset="0"/>
                <a:cs typeface="Arial" panose="020B0604020202020204" pitchFamily="34" charset="0"/>
              </a:rPr>
              <a:t>ECTIONS</a:t>
            </a:r>
          </a:p>
        </p:txBody>
      </p:sp>
      <p:sp>
        <p:nvSpPr>
          <p:cNvPr id="412675" name="Rectangle 3"/>
          <p:cNvSpPr>
            <a:spLocks noGrp="1" noChangeArrowheads="1"/>
          </p:cNvSpPr>
          <p:nvPr>
            <p:ph type="body" idx="1"/>
          </p:nvPr>
        </p:nvSpPr>
        <p:spPr>
          <a:xfrm>
            <a:off x="295275" y="1600200"/>
            <a:ext cx="8839200" cy="4114800"/>
          </a:xfrm>
        </p:spPr>
        <p:txBody>
          <a:bodyPr/>
          <a:lstStyle/>
          <a:p>
            <a:pPr eaLnBrk="1" hangingPunct="1">
              <a:lnSpc>
                <a:spcPct val="80000"/>
              </a:lnSpc>
              <a:defRPr/>
            </a:pPr>
            <a:r>
              <a:rPr lang="en-US" sz="3200" b="1" dirty="0" smtClean="0">
                <a:solidFill>
                  <a:schemeClr val="tx1"/>
                </a:solidFill>
                <a:latin typeface="Arial" panose="020B0604020202020204" pitchFamily="34" charset="0"/>
                <a:cs typeface="Arial" panose="020B0604020202020204" pitchFamily="34" charset="0"/>
              </a:rPr>
              <a:t>A</a:t>
            </a:r>
            <a:r>
              <a:rPr lang="en-US" sz="3000" b="1" dirty="0" smtClean="0">
                <a:solidFill>
                  <a:schemeClr val="tx1"/>
                </a:solidFill>
                <a:latin typeface="Arial" panose="020B0604020202020204" pitchFamily="34" charset="0"/>
                <a:cs typeface="Arial" panose="020B0604020202020204" pitchFamily="34" charset="0"/>
              </a:rPr>
              <a:t>RTICLE</a:t>
            </a:r>
            <a:r>
              <a:rPr lang="en-US" sz="3200" b="1" dirty="0" smtClean="0">
                <a:solidFill>
                  <a:schemeClr val="tx1"/>
                </a:solidFill>
                <a:latin typeface="Arial" panose="020B0604020202020204" pitchFamily="34" charset="0"/>
                <a:cs typeface="Arial" panose="020B0604020202020204" pitchFamily="34" charset="0"/>
              </a:rPr>
              <a:t> 130</a:t>
            </a:r>
            <a:r>
              <a:rPr lang="en-US" b="1" dirty="0" smtClean="0">
                <a:solidFill>
                  <a:schemeClr val="tx1"/>
                </a:solidFill>
                <a:latin typeface="Arial" panose="020B0604020202020204" pitchFamily="34" charset="0"/>
                <a:cs typeface="Arial" panose="020B0604020202020204" pitchFamily="34" charset="0"/>
              </a:rPr>
              <a:t> </a:t>
            </a:r>
            <a:r>
              <a:rPr lang="en-US" sz="3000" b="1" dirty="0" smtClean="0">
                <a:solidFill>
                  <a:schemeClr val="tx1"/>
                </a:solidFill>
                <a:latin typeface="Arial" panose="020B0604020202020204" pitchFamily="34" charset="0"/>
                <a:cs typeface="Arial" panose="020B0604020202020204" pitchFamily="34" charset="0"/>
              </a:rPr>
              <a:t>–</a:t>
            </a:r>
            <a:r>
              <a:rPr lang="en-US" b="1" dirty="0" smtClean="0">
                <a:solidFill>
                  <a:schemeClr val="tx1"/>
                </a:solidFill>
                <a:latin typeface="Arial" panose="020B0604020202020204" pitchFamily="34" charset="0"/>
                <a:cs typeface="Arial" panose="020B0604020202020204" pitchFamily="34" charset="0"/>
              </a:rPr>
              <a:t> </a:t>
            </a:r>
          </a:p>
          <a:p>
            <a:pPr eaLnBrk="1" hangingPunct="1">
              <a:lnSpc>
                <a:spcPct val="80000"/>
              </a:lnSpc>
              <a:buFont typeface="Wingdings" pitchFamily="2" charset="2"/>
              <a:buNone/>
              <a:defRPr/>
            </a:pPr>
            <a:r>
              <a:rPr lang="en-US" b="1" dirty="0" smtClean="0">
                <a:solidFill>
                  <a:schemeClr val="tx1"/>
                </a:solidFill>
                <a:latin typeface="Arial" panose="020B0604020202020204" pitchFamily="34" charset="0"/>
                <a:cs typeface="Arial" panose="020B0604020202020204" pitchFamily="34" charset="0"/>
              </a:rPr>
              <a:t>	</a:t>
            </a:r>
            <a:r>
              <a:rPr lang="en-US" sz="3200" b="1" dirty="0" smtClean="0">
                <a:solidFill>
                  <a:schemeClr val="tx1"/>
                </a:solidFill>
                <a:latin typeface="Arial" panose="020B0604020202020204" pitchFamily="34" charset="0"/>
                <a:cs typeface="Arial" panose="020B0604020202020204" pitchFamily="34" charset="0"/>
              </a:rPr>
              <a:t>W</a:t>
            </a:r>
            <a:r>
              <a:rPr lang="en-US" sz="3000" b="1" dirty="0" smtClean="0">
                <a:solidFill>
                  <a:schemeClr val="tx1"/>
                </a:solidFill>
                <a:latin typeface="Arial" panose="020B0604020202020204" pitchFamily="34" charset="0"/>
                <a:cs typeface="Arial" panose="020B0604020202020204" pitchFamily="34" charset="0"/>
              </a:rPr>
              <a:t>ORK</a:t>
            </a:r>
            <a:r>
              <a:rPr lang="en-US" sz="3200" b="1" dirty="0" smtClean="0">
                <a:solidFill>
                  <a:schemeClr val="tx1"/>
                </a:solidFill>
                <a:latin typeface="Arial" panose="020B0604020202020204" pitchFamily="34" charset="0"/>
                <a:cs typeface="Arial" panose="020B0604020202020204" pitchFamily="34" charset="0"/>
              </a:rPr>
              <a:t> I</a:t>
            </a:r>
            <a:r>
              <a:rPr lang="en-US" sz="3000" b="1" dirty="0" smtClean="0">
                <a:solidFill>
                  <a:schemeClr val="tx1"/>
                </a:solidFill>
                <a:latin typeface="Arial" panose="020B0604020202020204" pitchFamily="34" charset="0"/>
                <a:cs typeface="Arial" panose="020B0604020202020204" pitchFamily="34" charset="0"/>
              </a:rPr>
              <a:t>NVOLVING</a:t>
            </a:r>
            <a:r>
              <a:rPr lang="en-US" sz="3200" b="1" dirty="0" smtClean="0">
                <a:solidFill>
                  <a:schemeClr val="tx1"/>
                </a:solidFill>
                <a:latin typeface="Arial" panose="020B0604020202020204" pitchFamily="34" charset="0"/>
                <a:cs typeface="Arial" panose="020B0604020202020204" pitchFamily="34" charset="0"/>
              </a:rPr>
              <a:t> E</a:t>
            </a:r>
            <a:r>
              <a:rPr lang="en-US" sz="3000" b="1" dirty="0" smtClean="0">
                <a:solidFill>
                  <a:schemeClr val="tx1"/>
                </a:solidFill>
                <a:latin typeface="Arial" panose="020B0604020202020204" pitchFamily="34" charset="0"/>
                <a:cs typeface="Arial" panose="020B0604020202020204" pitchFamily="34" charset="0"/>
              </a:rPr>
              <a:t>LECTRICAL</a:t>
            </a:r>
            <a:r>
              <a:rPr lang="en-US" sz="3200" b="1" dirty="0" smtClean="0">
                <a:solidFill>
                  <a:schemeClr val="tx1"/>
                </a:solidFill>
                <a:latin typeface="Arial" panose="020B0604020202020204" pitchFamily="34" charset="0"/>
                <a:cs typeface="Arial" panose="020B0604020202020204" pitchFamily="34" charset="0"/>
              </a:rPr>
              <a:t> H</a:t>
            </a:r>
            <a:r>
              <a:rPr lang="en-US" sz="3000" b="1" dirty="0" smtClean="0">
                <a:solidFill>
                  <a:schemeClr val="tx1"/>
                </a:solidFill>
                <a:latin typeface="Arial" panose="020B0604020202020204" pitchFamily="34" charset="0"/>
                <a:cs typeface="Arial" panose="020B0604020202020204" pitchFamily="34" charset="0"/>
              </a:rPr>
              <a:t>AZARDS:</a:t>
            </a:r>
          </a:p>
          <a:p>
            <a:pPr eaLnBrk="1" hangingPunct="1">
              <a:lnSpc>
                <a:spcPct val="80000"/>
              </a:lnSpc>
              <a:buFont typeface="Wingdings" pitchFamily="2" charset="2"/>
              <a:buNone/>
              <a:defRPr/>
            </a:pPr>
            <a:endParaRPr lang="en-US" sz="800" b="1" dirty="0" smtClean="0">
              <a:solidFill>
                <a:schemeClr val="tx1"/>
              </a:solidFill>
              <a:latin typeface="Arial" panose="020B0604020202020204" pitchFamily="34" charset="0"/>
              <a:cs typeface="Arial" panose="020B0604020202020204" pitchFamily="34" charset="0"/>
            </a:endParaRPr>
          </a:p>
          <a:p>
            <a:pPr marL="914400" lvl="1" eaLnBrk="1" hangingPunct="1">
              <a:lnSpc>
                <a:spcPct val="80000"/>
              </a:lnSpc>
              <a:defRPr/>
            </a:pPr>
            <a:r>
              <a:rPr lang="en-US" sz="2600" b="1" dirty="0" smtClean="0">
                <a:latin typeface="Arial" panose="020B0604020202020204" pitchFamily="34" charset="0"/>
                <a:cs typeface="Arial" panose="020B0604020202020204" pitchFamily="34" charset="0"/>
              </a:rPr>
              <a:t>Electrically safe working conditions</a:t>
            </a:r>
          </a:p>
          <a:p>
            <a:pPr marL="914400" lvl="1" eaLnBrk="1" hangingPunct="1">
              <a:lnSpc>
                <a:spcPct val="80000"/>
              </a:lnSpc>
              <a:defRPr/>
            </a:pPr>
            <a:r>
              <a:rPr lang="en-US" sz="2600" b="1" dirty="0" smtClean="0">
                <a:latin typeface="Arial" panose="020B0604020202020204" pitchFamily="34" charset="0"/>
                <a:cs typeface="Arial" panose="020B0604020202020204" pitchFamily="34" charset="0"/>
              </a:rPr>
              <a:t>Working while exposed to electrical hazards</a:t>
            </a:r>
          </a:p>
          <a:p>
            <a:pPr marL="914400" lvl="1" eaLnBrk="1" hangingPunct="1">
              <a:lnSpc>
                <a:spcPct val="80000"/>
              </a:lnSpc>
              <a:defRPr/>
            </a:pPr>
            <a:r>
              <a:rPr lang="en-US" sz="2600" b="1" dirty="0" smtClean="0">
                <a:latin typeface="Arial" panose="020B0604020202020204" pitchFamily="34" charset="0"/>
                <a:cs typeface="Arial" panose="020B0604020202020204" pitchFamily="34" charset="0"/>
              </a:rPr>
              <a:t>Approach Boundaries</a:t>
            </a:r>
          </a:p>
          <a:p>
            <a:pPr marL="914400" lvl="1" eaLnBrk="1" hangingPunct="1">
              <a:lnSpc>
                <a:spcPct val="80000"/>
              </a:lnSpc>
              <a:defRPr/>
            </a:pPr>
            <a:r>
              <a:rPr lang="en-US" sz="2600" b="1" dirty="0" smtClean="0">
                <a:latin typeface="Arial" panose="020B0604020202020204" pitchFamily="34" charset="0"/>
                <a:cs typeface="Arial" panose="020B0604020202020204" pitchFamily="34" charset="0"/>
              </a:rPr>
              <a:t>Arc Flash Risk Analysis</a:t>
            </a:r>
          </a:p>
          <a:p>
            <a:pPr marL="914400" lvl="1" eaLnBrk="1" hangingPunct="1">
              <a:lnSpc>
                <a:spcPct val="80000"/>
              </a:lnSpc>
              <a:defRPr/>
            </a:pPr>
            <a:r>
              <a:rPr lang="en-US" sz="2600" b="1" dirty="0" smtClean="0">
                <a:latin typeface="Arial" panose="020B0604020202020204" pitchFamily="34" charset="0"/>
                <a:cs typeface="Arial" panose="020B0604020202020204" pitchFamily="34" charset="0"/>
              </a:rPr>
              <a:t>Other precautions for personnel activities</a:t>
            </a:r>
          </a:p>
          <a:p>
            <a:pPr marL="914400" lvl="1" eaLnBrk="1" hangingPunct="1">
              <a:lnSpc>
                <a:spcPct val="80000"/>
              </a:lnSpc>
              <a:defRPr/>
            </a:pPr>
            <a:r>
              <a:rPr lang="en-US" sz="2600" b="1" dirty="0" smtClean="0">
                <a:latin typeface="Arial" panose="020B0604020202020204" pitchFamily="34" charset="0"/>
                <a:cs typeface="Arial" panose="020B0604020202020204" pitchFamily="34" charset="0"/>
              </a:rPr>
              <a:t>PPE and other protective equipment</a:t>
            </a:r>
          </a:p>
          <a:p>
            <a:pPr marL="914400" lvl="1" eaLnBrk="1" hangingPunct="1">
              <a:lnSpc>
                <a:spcPct val="80000"/>
              </a:lnSpc>
              <a:defRPr/>
            </a:pPr>
            <a:r>
              <a:rPr lang="en-US" sz="2600" b="1" dirty="0" smtClean="0">
                <a:solidFill>
                  <a:srgbClr val="FFFF00"/>
                </a:solidFill>
                <a:latin typeface="Arial" panose="020B0604020202020204" pitchFamily="34" charset="0"/>
                <a:cs typeface="Arial" panose="020B0604020202020204" pitchFamily="34" charset="0"/>
              </a:rPr>
              <a:t>Underground electrical Lines and Equipment</a:t>
            </a:r>
          </a:p>
          <a:p>
            <a:pPr marL="914400" lvl="1" eaLnBrk="1" hangingPunct="1">
              <a:lnSpc>
                <a:spcPct val="80000"/>
              </a:lnSpc>
              <a:defRPr/>
            </a:pPr>
            <a:r>
              <a:rPr lang="en-US" sz="2600" b="1" dirty="0" smtClean="0">
                <a:solidFill>
                  <a:srgbClr val="FFFF00"/>
                </a:solidFill>
                <a:latin typeface="Arial" panose="020B0604020202020204" pitchFamily="34" charset="0"/>
                <a:cs typeface="Arial" panose="020B0604020202020204" pitchFamily="34" charset="0"/>
              </a:rPr>
              <a:t>Cutting or Drilling</a:t>
            </a:r>
          </a:p>
          <a:p>
            <a:pPr marL="914400" lvl="1" eaLnBrk="1" hangingPunct="1">
              <a:lnSpc>
                <a:spcPct val="80000"/>
              </a:lnSpc>
              <a:defRPr/>
            </a:pPr>
            <a:endParaRPr lang="en-US" sz="1800" b="1" dirty="0" smtClean="0"/>
          </a:p>
          <a:p>
            <a:pPr eaLnBrk="1" hangingPunct="1">
              <a:lnSpc>
                <a:spcPct val="80000"/>
              </a:lnSpc>
              <a:defRPr/>
            </a:pPr>
            <a:endParaRPr lang="en-US" sz="1900" dirty="0" smtClean="0">
              <a:effectLst>
                <a:outerShdw blurRad="38100" dist="38100" dir="2700000" algn="tl">
                  <a:srgbClr val="FFFFFF"/>
                </a:outerShdw>
              </a:effectLst>
            </a:endParaRPr>
          </a:p>
        </p:txBody>
      </p:sp>
    </p:spTree>
    <p:extLst>
      <p:ext uri="{BB962C8B-B14F-4D97-AF65-F5344CB8AC3E}">
        <p14:creationId xmlns:p14="http://schemas.microsoft.com/office/powerpoint/2010/main" val="37393427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2002" name="Rectangle 2"/>
          <p:cNvSpPr>
            <a:spLocks noGrp="1" noChangeArrowheads="1"/>
          </p:cNvSpPr>
          <p:nvPr>
            <p:ph type="title"/>
          </p:nvPr>
        </p:nvSpPr>
        <p:spPr/>
        <p:txBody>
          <a:bodyPr/>
          <a:lstStyle/>
          <a:p>
            <a:pPr eaLnBrk="1" hangingPunct="1">
              <a:defRPr/>
            </a:pPr>
            <a:r>
              <a:rPr lang="en-US" b="1" dirty="0" smtClean="0">
                <a:latin typeface="Arial" panose="020B0604020202020204" pitchFamily="34" charset="0"/>
                <a:cs typeface="Arial" panose="020B0604020202020204" pitchFamily="34" charset="0"/>
              </a:rPr>
              <a:t>NFPA 70E </a:t>
            </a:r>
            <a:r>
              <a:rPr lang="en-US" sz="4000" b="1" dirty="0" smtClean="0">
                <a:latin typeface="Arial" panose="020B0604020202020204" pitchFamily="34" charset="0"/>
                <a:cs typeface="Arial" panose="020B0604020202020204" pitchFamily="34" charset="0"/>
              </a:rPr>
              <a:t>DEFINITIONS</a:t>
            </a:r>
            <a:r>
              <a:rPr lang="en-US" sz="4000" b="1" dirty="0" smtClean="0">
                <a:latin typeface="Verdana" pitchFamily="34" charset="0"/>
              </a:rPr>
              <a:t/>
            </a:r>
            <a:br>
              <a:rPr lang="en-US" sz="4000" b="1" dirty="0" smtClean="0">
                <a:latin typeface="Verdana" pitchFamily="34" charset="0"/>
              </a:rPr>
            </a:br>
            <a:endParaRPr lang="en-US" sz="4000" b="1" dirty="0" smtClean="0">
              <a:latin typeface="Verdana" pitchFamily="34" charset="0"/>
            </a:endParaRPr>
          </a:p>
        </p:txBody>
      </p:sp>
      <p:sp>
        <p:nvSpPr>
          <p:cNvPr id="41987" name="Text Box 3"/>
          <p:cNvSpPr txBox="1">
            <a:spLocks noChangeArrowheads="1"/>
          </p:cNvSpPr>
          <p:nvPr/>
        </p:nvSpPr>
        <p:spPr bwMode="auto">
          <a:xfrm>
            <a:off x="457200" y="990600"/>
            <a:ext cx="7924800" cy="357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465138" indent="-7938"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lvl="1">
              <a:spcBef>
                <a:spcPct val="0"/>
              </a:spcBef>
              <a:buClrTx/>
              <a:buSzTx/>
              <a:buFontTx/>
              <a:buNone/>
            </a:pPr>
            <a:endParaRPr lang="en-US" altLang="en-US" sz="1800" dirty="0"/>
          </a:p>
          <a:p>
            <a:pPr lvl="1">
              <a:spcBef>
                <a:spcPct val="0"/>
              </a:spcBef>
              <a:buClrTx/>
              <a:buSzTx/>
              <a:buNone/>
            </a:pPr>
            <a:r>
              <a:rPr lang="en-US" altLang="en-US" sz="2400" b="1" dirty="0" smtClean="0">
                <a:latin typeface="Arial" charset="0"/>
              </a:rPr>
              <a:t>Qualified Person – One who has </a:t>
            </a:r>
            <a:r>
              <a:rPr lang="en-US" altLang="en-US" sz="2400" b="1" dirty="0" smtClean="0">
                <a:solidFill>
                  <a:srgbClr val="FFFF00"/>
                </a:solidFill>
                <a:latin typeface="Arial" charset="0"/>
              </a:rPr>
              <a:t>demonstrated</a:t>
            </a:r>
            <a:r>
              <a:rPr lang="en-US" altLang="en-US" sz="2400" b="1" dirty="0" smtClean="0">
                <a:latin typeface="Arial" charset="0"/>
              </a:rPr>
              <a:t> skills and knowledge related to the construction and operation of  electrical equipment and installations and has received safety training to </a:t>
            </a:r>
            <a:r>
              <a:rPr lang="en-US" altLang="en-US" sz="2400" b="1" dirty="0" smtClean="0">
                <a:solidFill>
                  <a:srgbClr val="FFFF00"/>
                </a:solidFill>
                <a:latin typeface="Arial" charset="0"/>
              </a:rPr>
              <a:t>identify</a:t>
            </a:r>
            <a:r>
              <a:rPr lang="en-US" altLang="en-US" sz="2400" b="1" dirty="0" smtClean="0">
                <a:latin typeface="Arial" charset="0"/>
              </a:rPr>
              <a:t> and avoid the hazards involved</a:t>
            </a:r>
            <a:r>
              <a:rPr lang="en-US" altLang="en-US" sz="2400" dirty="0" smtClean="0">
                <a:latin typeface="Arial" charset="0"/>
              </a:rPr>
              <a:t>.</a:t>
            </a:r>
          </a:p>
          <a:p>
            <a:pPr lvl="1">
              <a:spcBef>
                <a:spcPct val="0"/>
              </a:spcBef>
              <a:buClrTx/>
              <a:buSzTx/>
              <a:buFontTx/>
              <a:buNone/>
            </a:pPr>
            <a:endParaRPr lang="en-US" altLang="en-US" sz="2000" b="1" dirty="0">
              <a:latin typeface="Arial" charset="0"/>
            </a:endParaRPr>
          </a:p>
          <a:p>
            <a:pPr lvl="1">
              <a:spcBef>
                <a:spcPct val="0"/>
              </a:spcBef>
              <a:buClrTx/>
              <a:buSzTx/>
              <a:buFontTx/>
              <a:buNone/>
            </a:pPr>
            <a:r>
              <a:rPr lang="en-US" altLang="en-US" sz="2400" b="1" dirty="0" smtClean="0">
                <a:latin typeface="Arial" charset="0"/>
              </a:rPr>
              <a:t>Unqualified </a:t>
            </a:r>
            <a:r>
              <a:rPr lang="en-US" altLang="en-US" sz="2400" b="1" dirty="0">
                <a:latin typeface="Arial" charset="0"/>
              </a:rPr>
              <a:t>Person – A person who is not a qualified person. </a:t>
            </a:r>
            <a:endParaRPr lang="en-US" altLang="en-US" sz="2400" dirty="0">
              <a:latin typeface="Arial" charset="0"/>
            </a:endParaRPr>
          </a:p>
          <a:p>
            <a:pPr lvl="1">
              <a:spcBef>
                <a:spcPct val="0"/>
              </a:spcBef>
              <a:buClrTx/>
              <a:buSzTx/>
              <a:buFontTx/>
              <a:buNone/>
            </a:pPr>
            <a:endParaRPr lang="en-US" altLang="en-US" sz="2000" dirty="0"/>
          </a:p>
        </p:txBody>
      </p:sp>
      <p:sp>
        <p:nvSpPr>
          <p:cNvPr id="2" name="TextBox 1"/>
          <p:cNvSpPr txBox="1">
            <a:spLocks noChangeArrowheads="1"/>
          </p:cNvSpPr>
          <p:nvPr/>
        </p:nvSpPr>
        <p:spPr bwMode="auto">
          <a:xfrm>
            <a:off x="685800" y="4419600"/>
            <a:ext cx="7848600" cy="144655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0"/>
              </a:spcBef>
              <a:buClrTx/>
              <a:buSzTx/>
              <a:buFontTx/>
              <a:buNone/>
            </a:pPr>
            <a:r>
              <a:rPr lang="en-US" altLang="en-US" sz="2200" b="1" dirty="0" smtClean="0"/>
              <a:t>T</a:t>
            </a:r>
            <a:r>
              <a:rPr lang="en-US" altLang="en-US" sz="2000" b="1" dirty="0" smtClean="0"/>
              <a:t>HE</a:t>
            </a:r>
            <a:r>
              <a:rPr lang="en-US" altLang="en-US" sz="2200" b="1" dirty="0" smtClean="0"/>
              <a:t> </a:t>
            </a:r>
            <a:r>
              <a:rPr lang="en-US" altLang="en-US" sz="2200" b="1" dirty="0"/>
              <a:t>T</a:t>
            </a:r>
            <a:r>
              <a:rPr lang="en-US" altLang="en-US" sz="2000" b="1" dirty="0"/>
              <a:t>ITLE</a:t>
            </a:r>
            <a:r>
              <a:rPr lang="en-US" altLang="en-US" sz="2200" b="1" dirty="0"/>
              <a:t> O</a:t>
            </a:r>
            <a:r>
              <a:rPr lang="en-US" altLang="en-US" sz="2000" b="1" dirty="0"/>
              <a:t>F</a:t>
            </a:r>
            <a:r>
              <a:rPr lang="en-US" altLang="en-US" sz="2200" b="1" dirty="0"/>
              <a:t> </a:t>
            </a:r>
            <a:r>
              <a:rPr lang="en-US" altLang="en-US" sz="2200" b="1" dirty="0" smtClean="0"/>
              <a:t>“E</a:t>
            </a:r>
            <a:r>
              <a:rPr lang="en-US" altLang="en-US" sz="2000" b="1" dirty="0" smtClean="0"/>
              <a:t>LECTRICIAN</a:t>
            </a:r>
            <a:r>
              <a:rPr lang="en-US" altLang="en-US" sz="2200" b="1" dirty="0" smtClean="0"/>
              <a:t>” </a:t>
            </a:r>
            <a:r>
              <a:rPr lang="en-US" altLang="en-US" sz="2200" b="1" dirty="0"/>
              <a:t>D</a:t>
            </a:r>
            <a:r>
              <a:rPr lang="en-US" altLang="en-US" sz="2000" b="1" dirty="0"/>
              <a:t>OES</a:t>
            </a:r>
            <a:r>
              <a:rPr lang="en-US" altLang="en-US" sz="2200" b="1" dirty="0"/>
              <a:t> N</a:t>
            </a:r>
            <a:r>
              <a:rPr lang="en-US" altLang="en-US" sz="2000" b="1" dirty="0"/>
              <a:t>OT</a:t>
            </a:r>
            <a:r>
              <a:rPr lang="en-US" altLang="en-US" sz="2200" b="1" dirty="0"/>
              <a:t> M</a:t>
            </a:r>
            <a:r>
              <a:rPr lang="en-US" altLang="en-US" sz="2000" b="1" dirty="0"/>
              <a:t>AKE</a:t>
            </a:r>
            <a:r>
              <a:rPr lang="en-US" altLang="en-US" sz="2200" b="1" dirty="0"/>
              <a:t> O</a:t>
            </a:r>
            <a:r>
              <a:rPr lang="en-US" altLang="en-US" sz="2000" b="1" dirty="0"/>
              <a:t>NE</a:t>
            </a:r>
            <a:r>
              <a:rPr lang="en-US" altLang="en-US" sz="2200" b="1" dirty="0"/>
              <a:t> Q</a:t>
            </a:r>
            <a:r>
              <a:rPr lang="en-US" altLang="en-US" sz="2000" b="1" dirty="0"/>
              <a:t>UALIFIED</a:t>
            </a:r>
            <a:r>
              <a:rPr lang="en-US" altLang="en-US" sz="2200" b="1" dirty="0"/>
              <a:t>.  </a:t>
            </a:r>
            <a:r>
              <a:rPr lang="en-US" altLang="en-US" sz="2200" b="1" dirty="0" smtClean="0"/>
              <a:t>E</a:t>
            </a:r>
            <a:r>
              <a:rPr lang="en-US" altLang="en-US" sz="2000" b="1" dirty="0" smtClean="0"/>
              <a:t>ACH</a:t>
            </a:r>
            <a:r>
              <a:rPr lang="en-US" altLang="en-US" sz="2200" b="1" dirty="0" smtClean="0"/>
              <a:t> I</a:t>
            </a:r>
            <a:r>
              <a:rPr lang="en-US" altLang="en-US" sz="2000" b="1" dirty="0" smtClean="0"/>
              <a:t>NDIVIDUAL</a:t>
            </a:r>
            <a:r>
              <a:rPr lang="en-US" altLang="en-US" sz="2200" b="1" dirty="0" smtClean="0"/>
              <a:t> M</a:t>
            </a:r>
            <a:r>
              <a:rPr lang="en-US" altLang="en-US" sz="2000" b="1" dirty="0" smtClean="0"/>
              <a:t>UST</a:t>
            </a:r>
            <a:r>
              <a:rPr lang="en-US" altLang="en-US" sz="2200" b="1" dirty="0" smtClean="0"/>
              <a:t> </a:t>
            </a:r>
            <a:r>
              <a:rPr lang="en-US" altLang="en-US" sz="2200" b="1" dirty="0"/>
              <a:t>B</a:t>
            </a:r>
            <a:r>
              <a:rPr lang="en-US" altLang="en-US" sz="2000" b="1" dirty="0"/>
              <a:t>E</a:t>
            </a:r>
            <a:r>
              <a:rPr lang="en-US" altLang="en-US" sz="2200" b="1" dirty="0"/>
              <a:t> A</a:t>
            </a:r>
            <a:r>
              <a:rPr lang="en-US" altLang="en-US" sz="2000" b="1" dirty="0"/>
              <a:t>BLE</a:t>
            </a:r>
            <a:r>
              <a:rPr lang="en-US" altLang="en-US" sz="2200" b="1" dirty="0"/>
              <a:t> T</a:t>
            </a:r>
            <a:r>
              <a:rPr lang="en-US" altLang="en-US" sz="2000" b="1" dirty="0"/>
              <a:t>O</a:t>
            </a:r>
            <a:r>
              <a:rPr lang="en-US" altLang="en-US" sz="2200" b="1" dirty="0"/>
              <a:t> DE</a:t>
            </a:r>
            <a:r>
              <a:rPr lang="en-US" altLang="en-US" sz="2000" b="1" dirty="0"/>
              <a:t>MONSTRATE</a:t>
            </a:r>
            <a:r>
              <a:rPr lang="en-US" altLang="en-US" sz="2200" b="1" dirty="0"/>
              <a:t> </a:t>
            </a:r>
            <a:r>
              <a:rPr lang="en-US" altLang="en-US" sz="2200" b="1" dirty="0" smtClean="0"/>
              <a:t>S</a:t>
            </a:r>
            <a:r>
              <a:rPr lang="en-US" altLang="en-US" sz="2000" b="1" dirty="0" smtClean="0"/>
              <a:t>KILL</a:t>
            </a:r>
            <a:r>
              <a:rPr lang="en-US" altLang="en-US" sz="2200" b="1" dirty="0" smtClean="0"/>
              <a:t> T</a:t>
            </a:r>
            <a:r>
              <a:rPr lang="en-US" altLang="en-US" sz="2000" b="1" dirty="0" smtClean="0"/>
              <a:t>O</a:t>
            </a:r>
            <a:r>
              <a:rPr lang="en-US" altLang="en-US" sz="2200" b="1" dirty="0" smtClean="0"/>
              <a:t> P</a:t>
            </a:r>
            <a:r>
              <a:rPr lang="en-US" altLang="en-US" sz="2000" b="1" dirty="0" smtClean="0"/>
              <a:t>ERFORM</a:t>
            </a:r>
            <a:r>
              <a:rPr lang="en-US" altLang="en-US" sz="2200" b="1" dirty="0" smtClean="0"/>
              <a:t> T</a:t>
            </a:r>
            <a:r>
              <a:rPr lang="en-US" altLang="en-US" sz="2000" b="1" dirty="0" smtClean="0"/>
              <a:t>HE</a:t>
            </a:r>
            <a:r>
              <a:rPr lang="en-US" altLang="en-US" sz="2200" b="1" dirty="0" smtClean="0"/>
              <a:t> T</a:t>
            </a:r>
            <a:r>
              <a:rPr lang="en-US" altLang="en-US" sz="2000" b="1" dirty="0" smtClean="0"/>
              <a:t>ASK</a:t>
            </a:r>
            <a:r>
              <a:rPr lang="en-US" altLang="en-US" sz="2200" b="1" dirty="0" smtClean="0"/>
              <a:t> T</a:t>
            </a:r>
            <a:r>
              <a:rPr lang="en-US" altLang="en-US" sz="2000" b="1" dirty="0" smtClean="0"/>
              <a:t>O</a:t>
            </a:r>
            <a:r>
              <a:rPr lang="en-US" altLang="en-US" sz="2200" b="1" dirty="0" smtClean="0"/>
              <a:t> B</a:t>
            </a:r>
            <a:r>
              <a:rPr lang="en-US" altLang="en-US" sz="2000" b="1" dirty="0" smtClean="0"/>
              <a:t>E</a:t>
            </a:r>
            <a:r>
              <a:rPr lang="en-US" altLang="en-US" sz="2200" b="1" dirty="0" smtClean="0"/>
              <a:t> C</a:t>
            </a:r>
            <a:r>
              <a:rPr lang="en-US" altLang="en-US" sz="2000" b="1" dirty="0" smtClean="0"/>
              <a:t>LASSIFIED</a:t>
            </a:r>
            <a:r>
              <a:rPr lang="en-US" altLang="en-US" sz="2200" b="1" dirty="0" smtClean="0"/>
              <a:t> A</a:t>
            </a:r>
            <a:r>
              <a:rPr lang="en-US" altLang="en-US" sz="2000" b="1" dirty="0" smtClean="0"/>
              <a:t>S</a:t>
            </a:r>
            <a:r>
              <a:rPr lang="en-US" altLang="en-US" sz="2200" b="1" dirty="0" smtClean="0"/>
              <a:t> A Q</a:t>
            </a:r>
            <a:r>
              <a:rPr lang="en-US" altLang="en-US" sz="2000" b="1" dirty="0" smtClean="0"/>
              <a:t>UALIFIED</a:t>
            </a:r>
            <a:r>
              <a:rPr lang="en-US" altLang="en-US" sz="2200" b="1" dirty="0" smtClean="0"/>
              <a:t> E</a:t>
            </a:r>
            <a:r>
              <a:rPr lang="en-US" altLang="en-US" sz="2000" b="1" dirty="0" smtClean="0"/>
              <a:t>LECTRICIAN</a:t>
            </a:r>
            <a:r>
              <a:rPr lang="en-US" altLang="en-US" sz="2200" b="1" dirty="0" smtClean="0"/>
              <a:t>.</a:t>
            </a:r>
            <a:endParaRPr lang="en-US" altLang="en-US" sz="2200" b="1" dirty="0"/>
          </a:p>
        </p:txBody>
      </p:sp>
    </p:spTree>
    <p:extLst>
      <p:ext uri="{BB962C8B-B14F-4D97-AF65-F5344CB8AC3E}">
        <p14:creationId xmlns:p14="http://schemas.microsoft.com/office/powerpoint/2010/main" val="37527473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b="1" dirty="0" smtClean="0">
                <a:latin typeface="Arial" panose="020B0604020202020204" pitchFamily="34" charset="0"/>
                <a:cs typeface="Arial" panose="020B0604020202020204" pitchFamily="34" charset="0"/>
              </a:rPr>
              <a:t>NFPA 70E </a:t>
            </a:r>
            <a:r>
              <a:rPr lang="en-US" sz="4200" b="1" dirty="0" smtClean="0">
                <a:latin typeface="Arial" panose="020B0604020202020204" pitchFamily="34" charset="0"/>
                <a:cs typeface="Arial" panose="020B0604020202020204" pitchFamily="34" charset="0"/>
              </a:rPr>
              <a:t>DEFINITIONS</a:t>
            </a:r>
            <a:endParaRPr lang="en-US" sz="4200" dirty="0" smtClean="0">
              <a:latin typeface="Arial" panose="020B0604020202020204" pitchFamily="34" charset="0"/>
              <a:cs typeface="Arial" panose="020B0604020202020204" pitchFamily="34" charset="0"/>
            </a:endParaRPr>
          </a:p>
        </p:txBody>
      </p:sp>
      <p:sp>
        <p:nvSpPr>
          <p:cNvPr id="44035" name="Text Box 3"/>
          <p:cNvSpPr txBox="1">
            <a:spLocks noChangeArrowheads="1"/>
          </p:cNvSpPr>
          <p:nvPr/>
        </p:nvSpPr>
        <p:spPr bwMode="auto">
          <a:xfrm>
            <a:off x="609600" y="1524000"/>
            <a:ext cx="7924800" cy="6586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lvl="1">
              <a:spcBef>
                <a:spcPct val="0"/>
              </a:spcBef>
              <a:buClrTx/>
              <a:buSzTx/>
              <a:buFontTx/>
              <a:buNone/>
            </a:pPr>
            <a:r>
              <a:rPr lang="en-US" altLang="en-US" sz="2400" b="1" dirty="0">
                <a:latin typeface="Arial" charset="0"/>
              </a:rPr>
              <a:t>Incident Energy</a:t>
            </a:r>
            <a:r>
              <a:rPr lang="en-US" altLang="en-US" sz="2400" dirty="0">
                <a:latin typeface="Arial" charset="0"/>
              </a:rPr>
              <a:t> – </a:t>
            </a:r>
          </a:p>
          <a:p>
            <a:pPr lvl="1">
              <a:spcBef>
                <a:spcPct val="0"/>
              </a:spcBef>
              <a:buClrTx/>
              <a:buSzTx/>
              <a:buFontTx/>
              <a:buNone/>
            </a:pPr>
            <a:endParaRPr lang="en-US" altLang="en-US" sz="800" dirty="0">
              <a:latin typeface="Arial" charset="0"/>
            </a:endParaRPr>
          </a:p>
          <a:p>
            <a:pPr lvl="1">
              <a:spcBef>
                <a:spcPct val="0"/>
              </a:spcBef>
              <a:buClrTx/>
              <a:buSzTx/>
              <a:buFontTx/>
              <a:buNone/>
            </a:pPr>
            <a:r>
              <a:rPr lang="en-US" altLang="en-US" sz="2400" dirty="0">
                <a:latin typeface="Arial" charset="0"/>
              </a:rPr>
              <a:t>The amount of </a:t>
            </a:r>
            <a:r>
              <a:rPr lang="en-US" altLang="en-US" sz="2400" dirty="0" smtClean="0">
                <a:solidFill>
                  <a:srgbClr val="FFFF00"/>
                </a:solidFill>
                <a:latin typeface="Arial" charset="0"/>
              </a:rPr>
              <a:t>thermal</a:t>
            </a:r>
            <a:r>
              <a:rPr lang="en-US" altLang="en-US" sz="2400" dirty="0" smtClean="0">
                <a:latin typeface="Arial" charset="0"/>
              </a:rPr>
              <a:t> energy </a:t>
            </a:r>
            <a:r>
              <a:rPr lang="en-US" altLang="en-US" sz="2400" dirty="0">
                <a:latin typeface="Arial" charset="0"/>
              </a:rPr>
              <a:t>impressed on a surface, a certain distance from the source, generated during an electrical arc event.  </a:t>
            </a:r>
            <a:r>
              <a:rPr lang="en-US" altLang="en-US" sz="2400" dirty="0" smtClean="0">
                <a:latin typeface="Arial" charset="0"/>
              </a:rPr>
              <a:t>Incident energy is typically expressed in calories </a:t>
            </a:r>
            <a:r>
              <a:rPr lang="en-US" altLang="en-US" sz="2400" dirty="0">
                <a:latin typeface="Arial" charset="0"/>
              </a:rPr>
              <a:t>per </a:t>
            </a:r>
            <a:r>
              <a:rPr lang="en-US" altLang="en-US" sz="2400" dirty="0" smtClean="0">
                <a:latin typeface="Arial" charset="0"/>
              </a:rPr>
              <a:t>square centimeter (</a:t>
            </a:r>
            <a:r>
              <a:rPr lang="en-US" altLang="en-US" sz="2400" dirty="0" err="1">
                <a:latin typeface="Arial" charset="0"/>
              </a:rPr>
              <a:t>cal</a:t>
            </a:r>
            <a:r>
              <a:rPr lang="en-US" altLang="en-US" sz="2400" dirty="0">
                <a:latin typeface="Arial" charset="0"/>
              </a:rPr>
              <a:t>/cm</a:t>
            </a:r>
            <a:r>
              <a:rPr lang="en-US" altLang="en-US" sz="2400" baseline="30000" dirty="0">
                <a:latin typeface="Arial" charset="0"/>
              </a:rPr>
              <a:t>2</a:t>
            </a:r>
            <a:r>
              <a:rPr lang="en-US" altLang="en-US" sz="2400" dirty="0">
                <a:latin typeface="Arial" charset="0"/>
              </a:rPr>
              <a:t>). </a:t>
            </a:r>
          </a:p>
          <a:p>
            <a:pPr lvl="1">
              <a:spcBef>
                <a:spcPct val="0"/>
              </a:spcBef>
              <a:buClrTx/>
              <a:buSzTx/>
              <a:buFontTx/>
              <a:buNone/>
            </a:pPr>
            <a:endParaRPr lang="en-US" altLang="en-US" sz="2200" dirty="0">
              <a:latin typeface="Arial" charset="0"/>
            </a:endParaRPr>
          </a:p>
          <a:p>
            <a:pPr lvl="1">
              <a:spcBef>
                <a:spcPct val="0"/>
              </a:spcBef>
              <a:buClrTx/>
              <a:buSzTx/>
              <a:buFontTx/>
              <a:buNone/>
            </a:pPr>
            <a:r>
              <a:rPr lang="en-US" altLang="en-US" sz="2400" b="1" dirty="0">
                <a:latin typeface="Arial" charset="0"/>
              </a:rPr>
              <a:t>Incident Energy Analysis </a:t>
            </a:r>
            <a:r>
              <a:rPr lang="en-US" altLang="en-US" sz="2400" dirty="0">
                <a:latin typeface="Arial" charset="0"/>
              </a:rPr>
              <a:t>– </a:t>
            </a:r>
          </a:p>
          <a:p>
            <a:pPr lvl="1">
              <a:spcBef>
                <a:spcPct val="0"/>
              </a:spcBef>
              <a:buClrTx/>
              <a:buSzTx/>
              <a:buFontTx/>
              <a:buNone/>
            </a:pPr>
            <a:endParaRPr lang="en-US" altLang="en-US" sz="800" dirty="0">
              <a:latin typeface="Arial" charset="0"/>
            </a:endParaRPr>
          </a:p>
          <a:p>
            <a:pPr lvl="1">
              <a:spcBef>
                <a:spcPct val="0"/>
              </a:spcBef>
              <a:buClrTx/>
              <a:buSzTx/>
              <a:buFontTx/>
              <a:buNone/>
            </a:pPr>
            <a:r>
              <a:rPr lang="en-US" altLang="en-US" sz="2400" dirty="0">
                <a:latin typeface="Arial" charset="0"/>
              </a:rPr>
              <a:t>A component of an arc flash hazard </a:t>
            </a:r>
            <a:r>
              <a:rPr lang="en-US" altLang="en-US" sz="2400" dirty="0" smtClean="0">
                <a:solidFill>
                  <a:srgbClr val="FFFF00"/>
                </a:solidFill>
                <a:latin typeface="Arial" charset="0"/>
              </a:rPr>
              <a:t>risk assessment </a:t>
            </a:r>
            <a:r>
              <a:rPr lang="en-US" altLang="en-US" sz="2400" dirty="0" smtClean="0">
                <a:latin typeface="Arial" charset="0"/>
              </a:rPr>
              <a:t>used </a:t>
            </a:r>
            <a:r>
              <a:rPr lang="en-US" altLang="en-US" sz="2400" dirty="0">
                <a:latin typeface="Arial" charset="0"/>
              </a:rPr>
              <a:t>to predict the incident energy of an arc flash for a special set of conditions.</a:t>
            </a:r>
            <a:r>
              <a:rPr lang="en-US" altLang="en-US" sz="2400" b="1" dirty="0">
                <a:latin typeface="Arial" charset="0"/>
              </a:rPr>
              <a:t> </a:t>
            </a:r>
          </a:p>
          <a:p>
            <a:pPr lvl="1">
              <a:spcBef>
                <a:spcPct val="0"/>
              </a:spcBef>
              <a:buClrTx/>
              <a:buSzTx/>
              <a:buFontTx/>
              <a:buNone/>
            </a:pPr>
            <a:endParaRPr lang="en-US" altLang="en-US" sz="1800" b="1" dirty="0">
              <a:latin typeface="Arial" charset="0"/>
            </a:endParaRPr>
          </a:p>
          <a:p>
            <a:pPr lvl="1">
              <a:spcBef>
                <a:spcPct val="0"/>
              </a:spcBef>
              <a:buClrTx/>
              <a:buSzTx/>
              <a:buFontTx/>
              <a:buNone/>
            </a:pPr>
            <a:endParaRPr lang="en-US" altLang="en-US" sz="1800" dirty="0"/>
          </a:p>
          <a:p>
            <a:pPr lvl="1">
              <a:spcBef>
                <a:spcPct val="0"/>
              </a:spcBef>
              <a:buClrTx/>
              <a:buSzTx/>
              <a:buFontTx/>
              <a:buNone/>
            </a:pPr>
            <a:endParaRPr lang="en-US" altLang="en-US" sz="1800" dirty="0"/>
          </a:p>
          <a:p>
            <a:pPr lvl="1">
              <a:spcBef>
                <a:spcPct val="0"/>
              </a:spcBef>
              <a:buClrTx/>
              <a:buSzTx/>
              <a:buFontTx/>
              <a:buNone/>
            </a:pPr>
            <a:endParaRPr lang="en-US" altLang="en-US" sz="1800" dirty="0"/>
          </a:p>
          <a:p>
            <a:pPr lvl="1">
              <a:spcBef>
                <a:spcPct val="0"/>
              </a:spcBef>
              <a:buClrTx/>
              <a:buSzTx/>
              <a:buFontTx/>
              <a:buNone/>
            </a:pPr>
            <a:endParaRPr lang="en-US" altLang="en-US" sz="1800" dirty="0"/>
          </a:p>
          <a:p>
            <a:pPr lvl="1" algn="ctr">
              <a:spcBef>
                <a:spcPct val="0"/>
              </a:spcBef>
              <a:buClrTx/>
              <a:buSzTx/>
              <a:buFontTx/>
              <a:buNone/>
            </a:pPr>
            <a:endParaRPr lang="en-US" altLang="en-US" sz="1800" b="1" dirty="0"/>
          </a:p>
          <a:p>
            <a:pPr lvl="1">
              <a:spcBef>
                <a:spcPct val="0"/>
              </a:spcBef>
              <a:buClrTx/>
              <a:buSzTx/>
              <a:buFontTx/>
              <a:buNone/>
            </a:pPr>
            <a:endParaRPr lang="en-US" altLang="en-US" sz="1800" dirty="0"/>
          </a:p>
          <a:p>
            <a:pPr lvl="1">
              <a:spcBef>
                <a:spcPct val="0"/>
              </a:spcBef>
              <a:buClrTx/>
              <a:buSzTx/>
              <a:buFontTx/>
              <a:buNone/>
            </a:pPr>
            <a:endParaRPr lang="en-US" altLang="en-US" sz="1800" dirty="0"/>
          </a:p>
        </p:txBody>
      </p:sp>
    </p:spTree>
    <p:extLst>
      <p:ext uri="{BB962C8B-B14F-4D97-AF65-F5344CB8AC3E}">
        <p14:creationId xmlns:p14="http://schemas.microsoft.com/office/powerpoint/2010/main" val="27943635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80" name="Rectangle 4"/>
          <p:cNvSpPr>
            <a:spLocks noGrp="1" noChangeArrowheads="1"/>
          </p:cNvSpPr>
          <p:nvPr>
            <p:ph type="title"/>
          </p:nvPr>
        </p:nvSpPr>
        <p:spPr/>
        <p:txBody>
          <a:bodyPr/>
          <a:lstStyle/>
          <a:p>
            <a:pPr eaLnBrk="1" hangingPunct="1">
              <a:defRPr/>
            </a:pPr>
            <a:r>
              <a:rPr lang="en-US" b="1" dirty="0" smtClean="0">
                <a:latin typeface="Arial" panose="020B0604020202020204" pitchFamily="34" charset="0"/>
                <a:cs typeface="Arial" panose="020B0604020202020204" pitchFamily="34" charset="0"/>
              </a:rPr>
              <a:t>W</a:t>
            </a:r>
            <a:r>
              <a:rPr lang="en-US" sz="4200" b="1" dirty="0" smtClean="0">
                <a:latin typeface="Arial" panose="020B0604020202020204" pitchFamily="34" charset="0"/>
                <a:cs typeface="Arial" panose="020B0604020202020204" pitchFamily="34" charset="0"/>
              </a:rPr>
              <a:t>HAT</a:t>
            </a:r>
            <a:r>
              <a:rPr lang="en-US" b="1" dirty="0" smtClean="0">
                <a:latin typeface="Arial" panose="020B0604020202020204" pitchFamily="34" charset="0"/>
                <a:cs typeface="Arial" panose="020B0604020202020204" pitchFamily="34" charset="0"/>
              </a:rPr>
              <a:t> A</a:t>
            </a:r>
            <a:r>
              <a:rPr lang="en-US" sz="4200" b="1" dirty="0" smtClean="0">
                <a:latin typeface="Arial" panose="020B0604020202020204" pitchFamily="34" charset="0"/>
                <a:cs typeface="Arial" panose="020B0604020202020204" pitchFamily="34" charset="0"/>
              </a:rPr>
              <a:t>RE</a:t>
            </a:r>
            <a:r>
              <a:rPr lang="en-US" b="1" dirty="0" smtClean="0">
                <a:latin typeface="Arial" panose="020B0604020202020204" pitchFamily="34" charset="0"/>
                <a:cs typeface="Arial" panose="020B0604020202020204" pitchFamily="34" charset="0"/>
              </a:rPr>
              <a:t> M</a:t>
            </a:r>
            <a:r>
              <a:rPr lang="en-US" sz="4200" b="1" dirty="0" smtClean="0">
                <a:latin typeface="Arial" panose="020B0604020202020204" pitchFamily="34" charset="0"/>
                <a:cs typeface="Arial" panose="020B0604020202020204" pitchFamily="34" charset="0"/>
              </a:rPr>
              <a:t>Y</a:t>
            </a:r>
            <a:r>
              <a:rPr lang="en-US" b="1" dirty="0" smtClean="0">
                <a:latin typeface="Arial" panose="020B0604020202020204" pitchFamily="34" charset="0"/>
                <a:cs typeface="Arial" panose="020B0604020202020204" pitchFamily="34" charset="0"/>
              </a:rPr>
              <a:t> W</a:t>
            </a:r>
            <a:r>
              <a:rPr lang="en-US" sz="4200" b="1" dirty="0" smtClean="0">
                <a:latin typeface="Arial" panose="020B0604020202020204" pitchFamily="34" charset="0"/>
                <a:cs typeface="Arial" panose="020B0604020202020204" pitchFamily="34" charset="0"/>
              </a:rPr>
              <a:t>ORKING</a:t>
            </a:r>
            <a:r>
              <a:rPr lang="en-US" b="1" dirty="0" smtClean="0">
                <a:latin typeface="Arial" panose="020B0604020202020204" pitchFamily="34" charset="0"/>
                <a:cs typeface="Arial" panose="020B0604020202020204" pitchFamily="34" charset="0"/>
              </a:rPr>
              <a:t> B</a:t>
            </a:r>
            <a:r>
              <a:rPr lang="en-US" sz="4200" b="1" dirty="0" smtClean="0">
                <a:latin typeface="Arial" panose="020B0604020202020204" pitchFamily="34" charset="0"/>
                <a:cs typeface="Arial" panose="020B0604020202020204" pitchFamily="34" charset="0"/>
              </a:rPr>
              <a:t>OUNDARIES</a:t>
            </a:r>
            <a:r>
              <a:rPr lang="en-US" b="1" dirty="0" smtClean="0">
                <a:latin typeface="Arial" panose="020B0604020202020204" pitchFamily="34" charset="0"/>
                <a:cs typeface="Arial" panose="020B0604020202020204" pitchFamily="34" charset="0"/>
              </a:rPr>
              <a:t>?</a:t>
            </a:r>
          </a:p>
        </p:txBody>
      </p:sp>
      <p:pic>
        <p:nvPicPr>
          <p:cNvPr id="46083" name="Picture 5" descr="480VBkr 005"/>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828800" y="1981200"/>
            <a:ext cx="5486400" cy="4114800"/>
          </a:xfr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40473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6948" name="Rectangle 4"/>
          <p:cNvSpPr>
            <a:spLocks noGrp="1" noChangeArrowheads="1"/>
          </p:cNvSpPr>
          <p:nvPr>
            <p:ph type="title"/>
          </p:nvPr>
        </p:nvSpPr>
        <p:spPr>
          <a:xfrm>
            <a:off x="457200" y="609600"/>
            <a:ext cx="8229600" cy="990600"/>
          </a:xfrm>
        </p:spPr>
        <p:txBody>
          <a:bodyPr/>
          <a:lstStyle/>
          <a:p>
            <a:pPr eaLnBrk="1" hangingPunct="1">
              <a:defRPr/>
            </a:pPr>
            <a:r>
              <a:rPr lang="en-US" b="1" dirty="0" smtClean="0">
                <a:latin typeface="Arial" panose="020B0604020202020204" pitchFamily="34" charset="0"/>
                <a:cs typeface="Arial" panose="020B0604020202020204" pitchFamily="34" charset="0"/>
              </a:rPr>
              <a:t>A</a:t>
            </a:r>
            <a:r>
              <a:rPr lang="en-US" sz="4200" b="1" dirty="0" smtClean="0">
                <a:latin typeface="Arial" panose="020B0604020202020204" pitchFamily="34" charset="0"/>
                <a:cs typeface="Arial" panose="020B0604020202020204" pitchFamily="34" charset="0"/>
              </a:rPr>
              <a:t>RE</a:t>
            </a:r>
            <a:r>
              <a:rPr lang="en-US" b="1" dirty="0" smtClean="0">
                <a:latin typeface="Arial" panose="020B0604020202020204" pitchFamily="34" charset="0"/>
                <a:cs typeface="Arial" panose="020B0604020202020204" pitchFamily="34" charset="0"/>
              </a:rPr>
              <a:t> Y</a:t>
            </a:r>
            <a:r>
              <a:rPr lang="en-US" sz="4200" b="1" dirty="0" smtClean="0">
                <a:latin typeface="Arial" panose="020B0604020202020204" pitchFamily="34" charset="0"/>
                <a:cs typeface="Arial" panose="020B0604020202020204" pitchFamily="34" charset="0"/>
              </a:rPr>
              <a:t>OU</a:t>
            </a:r>
            <a:r>
              <a:rPr lang="en-US" b="1" dirty="0" smtClean="0">
                <a:latin typeface="Arial" panose="020B0604020202020204" pitchFamily="34" charset="0"/>
                <a:cs typeface="Arial" panose="020B0604020202020204" pitchFamily="34" charset="0"/>
              </a:rPr>
              <a:t> H</a:t>
            </a:r>
            <a:r>
              <a:rPr lang="en-US" sz="4200" b="1" dirty="0" smtClean="0">
                <a:latin typeface="Arial" panose="020B0604020202020204" pitchFamily="34" charset="0"/>
                <a:cs typeface="Arial" panose="020B0604020202020204" pitchFamily="34" charset="0"/>
              </a:rPr>
              <a:t>ERE</a:t>
            </a:r>
            <a:r>
              <a:rPr lang="en-US" b="1" dirty="0" smtClean="0">
                <a:latin typeface="Arial" panose="020B0604020202020204" pitchFamily="34" charset="0"/>
                <a:cs typeface="Arial" panose="020B0604020202020204" pitchFamily="34" charset="0"/>
              </a:rPr>
              <a:t> T</a:t>
            </a:r>
            <a:r>
              <a:rPr lang="en-US" sz="4200" b="1" dirty="0" smtClean="0">
                <a:latin typeface="Arial" panose="020B0604020202020204" pitchFamily="34" charset="0"/>
                <a:cs typeface="Arial" panose="020B0604020202020204" pitchFamily="34" charset="0"/>
              </a:rPr>
              <a:t>O</a:t>
            </a:r>
            <a:r>
              <a:rPr lang="en-US" b="1" dirty="0" smtClean="0">
                <a:latin typeface="Arial" panose="020B0604020202020204" pitchFamily="34" charset="0"/>
                <a:cs typeface="Arial" panose="020B0604020202020204" pitchFamily="34" charset="0"/>
              </a:rPr>
              <a:t> L</a:t>
            </a:r>
            <a:r>
              <a:rPr lang="en-US" sz="4200" b="1" dirty="0" smtClean="0">
                <a:latin typeface="Arial" panose="020B0604020202020204" pitchFamily="34" charset="0"/>
                <a:cs typeface="Arial" panose="020B0604020202020204" pitchFamily="34" charset="0"/>
              </a:rPr>
              <a:t>EARN</a:t>
            </a:r>
            <a:r>
              <a:rPr lang="en-US" b="1" dirty="0" smtClean="0">
                <a:latin typeface="Arial" panose="020B0604020202020204" pitchFamily="34" charset="0"/>
                <a:cs typeface="Arial" panose="020B0604020202020204" pitchFamily="34" charset="0"/>
              </a:rPr>
              <a:t> A</a:t>
            </a:r>
            <a:r>
              <a:rPr lang="en-US" sz="4200" b="1" dirty="0" smtClean="0">
                <a:latin typeface="Arial" panose="020B0604020202020204" pitchFamily="34" charset="0"/>
                <a:cs typeface="Arial" panose="020B0604020202020204" pitchFamily="34" charset="0"/>
              </a:rPr>
              <a:t>BOUT</a:t>
            </a:r>
            <a:r>
              <a:rPr lang="en-US" b="1" dirty="0" smtClean="0">
                <a:latin typeface="Arial" panose="020B0604020202020204" pitchFamily="34" charset="0"/>
                <a:cs typeface="Arial" panose="020B0604020202020204" pitchFamily="34" charset="0"/>
              </a:rPr>
              <a:t> T</a:t>
            </a:r>
            <a:r>
              <a:rPr lang="en-US" sz="4200" b="1" dirty="0" smtClean="0">
                <a:latin typeface="Arial" panose="020B0604020202020204" pitchFamily="34" charset="0"/>
                <a:cs typeface="Arial" panose="020B0604020202020204" pitchFamily="34" charset="0"/>
              </a:rPr>
              <a:t>HIS</a:t>
            </a:r>
            <a:r>
              <a:rPr lang="en-US" b="1" dirty="0" smtClean="0">
                <a:latin typeface="Arial" panose="020B0604020202020204" pitchFamily="34" charset="0"/>
                <a:cs typeface="Arial" panose="020B0604020202020204" pitchFamily="34" charset="0"/>
              </a:rPr>
              <a:t> B</a:t>
            </a:r>
            <a:r>
              <a:rPr lang="en-US" sz="4200" b="1" dirty="0" smtClean="0">
                <a:latin typeface="Arial" panose="020B0604020202020204" pitchFamily="34" charset="0"/>
                <a:cs typeface="Arial" panose="020B0604020202020204" pitchFamily="34" charset="0"/>
              </a:rPr>
              <a:t>IG</a:t>
            </a:r>
            <a:r>
              <a:rPr lang="en-US" b="1" dirty="0" smtClean="0">
                <a:latin typeface="Arial" panose="020B0604020202020204" pitchFamily="34" charset="0"/>
                <a:cs typeface="Arial" panose="020B0604020202020204" pitchFamily="34" charset="0"/>
              </a:rPr>
              <a:t> B</a:t>
            </a:r>
            <a:r>
              <a:rPr lang="en-US" sz="4200" b="1" dirty="0" smtClean="0">
                <a:latin typeface="Arial" panose="020B0604020202020204" pitchFamily="34" charset="0"/>
                <a:cs typeface="Arial" panose="020B0604020202020204" pitchFamily="34" charset="0"/>
              </a:rPr>
              <a:t>ANG</a:t>
            </a:r>
            <a:r>
              <a:rPr lang="en-US" b="1" dirty="0" smtClean="0">
                <a:latin typeface="Arial" panose="020B0604020202020204" pitchFamily="34" charset="0"/>
                <a:cs typeface="Arial" panose="020B0604020202020204" pitchFamily="34" charset="0"/>
              </a:rPr>
              <a:t> T</a:t>
            </a:r>
            <a:r>
              <a:rPr lang="en-US" sz="4200" b="1" dirty="0" smtClean="0">
                <a:latin typeface="Arial" panose="020B0604020202020204" pitchFamily="34" charset="0"/>
                <a:cs typeface="Arial" panose="020B0604020202020204" pitchFamily="34" charset="0"/>
              </a:rPr>
              <a:t>HEORY</a:t>
            </a:r>
            <a:r>
              <a:rPr lang="en-US" b="1" dirty="0" smtClean="0">
                <a:latin typeface="Arial" panose="020B0604020202020204" pitchFamily="34" charset="0"/>
                <a:cs typeface="Arial" panose="020B0604020202020204" pitchFamily="34" charset="0"/>
              </a:rPr>
              <a:t>?</a:t>
            </a:r>
          </a:p>
        </p:txBody>
      </p:sp>
      <p:pic>
        <p:nvPicPr>
          <p:cNvPr id="5123" name="Picture 6" descr="http://1.bp.blogspot.com/_VW6XaMsXMVQ/TDegJjo1jrI/AAAAAAAAA-Q/7fxpGpUufus/s1600/Big-Ban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1700" y="2133600"/>
            <a:ext cx="445135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552680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fade">
                                      <p:cBhvr>
                                        <p:cTn id="7" dur="5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8"/>
          <p:cNvSpPr>
            <a:spLocks noChangeArrowheads="1"/>
          </p:cNvSpPr>
          <p:nvPr/>
        </p:nvSpPr>
        <p:spPr bwMode="auto">
          <a:xfrm>
            <a:off x="619125" y="4953000"/>
            <a:ext cx="533400" cy="381000"/>
          </a:xfrm>
          <a:prstGeom prst="rect">
            <a:avLst/>
          </a:prstGeom>
          <a:solidFill>
            <a:srgbClr val="0066FF"/>
          </a:solidFill>
          <a:ln w="28575">
            <a:solidFill>
              <a:schemeClr val="tx1"/>
            </a:solidFill>
            <a:miter lim="800000"/>
            <a:headEnd/>
            <a:tailEnd/>
          </a:ln>
        </p:spPr>
        <p:txBody>
          <a:bodyPr wrap="none" anchor="ct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endParaRPr lang="en-US" altLang="en-US">
              <a:solidFill>
                <a:schemeClr val="bg2"/>
              </a:solidFill>
              <a:latin typeface="Book Antiqua" pitchFamily="18" charset="0"/>
            </a:endParaRPr>
          </a:p>
        </p:txBody>
      </p:sp>
      <p:grpSp>
        <p:nvGrpSpPr>
          <p:cNvPr id="47107" name="Group 9"/>
          <p:cNvGrpSpPr>
            <a:grpSpLocks/>
          </p:cNvGrpSpPr>
          <p:nvPr/>
        </p:nvGrpSpPr>
        <p:grpSpPr bwMode="auto">
          <a:xfrm>
            <a:off x="1133475" y="4276725"/>
            <a:ext cx="7924800" cy="1876425"/>
            <a:chOff x="768" y="2678"/>
            <a:chExt cx="4992" cy="1182"/>
          </a:xfrm>
        </p:grpSpPr>
        <p:sp>
          <p:nvSpPr>
            <p:cNvPr id="47130" name="Text Box 10"/>
            <p:cNvSpPr txBox="1">
              <a:spLocks noChangeArrowheads="1"/>
            </p:cNvSpPr>
            <p:nvPr/>
          </p:nvSpPr>
          <p:spPr bwMode="auto">
            <a:xfrm>
              <a:off x="768" y="3456"/>
              <a:ext cx="4848" cy="40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lr>
                  <a:schemeClr val="hlink"/>
                </a:buClr>
                <a:buSzPct val="65000"/>
                <a:buFont typeface="Wingdings" pitchFamily="2" charset="2"/>
                <a:buChar char="n"/>
                <a:tabLst>
                  <a:tab pos="3257550" algn="l"/>
                </a:tabLst>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tabLst>
                  <a:tab pos="3257550" algn="l"/>
                </a:tabLst>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tabLst>
                  <a:tab pos="3257550" algn="l"/>
                </a:tabLst>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tabLst>
                  <a:tab pos="3257550" algn="l"/>
                </a:tabLst>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tabLst>
                  <a:tab pos="3257550" algn="l"/>
                </a:tabLst>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tabLst>
                  <a:tab pos="3257550" algn="l"/>
                </a:tabLst>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tabLst>
                  <a:tab pos="3257550" algn="l"/>
                </a:tabLst>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tabLst>
                  <a:tab pos="3257550" algn="l"/>
                </a:tabLst>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tabLst>
                  <a:tab pos="3257550" algn="l"/>
                </a:tabLst>
                <a:defRPr sz="2000">
                  <a:solidFill>
                    <a:schemeClr val="tx1"/>
                  </a:solidFill>
                  <a:latin typeface="Tahoma" pitchFamily="34" charset="0"/>
                </a:defRPr>
              </a:lvl9pPr>
            </a:lstStyle>
            <a:p>
              <a:pPr>
                <a:spcBef>
                  <a:spcPct val="30000"/>
                </a:spcBef>
                <a:buClrTx/>
                <a:buSzTx/>
                <a:buFontTx/>
                <a:buNone/>
              </a:pPr>
              <a:r>
                <a:rPr lang="en-US" altLang="en-US" sz="1800" b="1">
                  <a:solidFill>
                    <a:schemeClr val="tx1"/>
                  </a:solidFill>
                  <a:latin typeface="Arial" charset="0"/>
                </a:rPr>
                <a:t> </a:t>
              </a:r>
              <a:r>
                <a:rPr lang="en-US" altLang="en-US" sz="1800" b="1">
                  <a:solidFill>
                    <a:schemeClr val="folHlink"/>
                  </a:solidFill>
                  <a:latin typeface="Arial" charset="0"/>
                </a:rPr>
                <a:t>Limited Shock Boundary:	Qualified or Unqualified Persons*</a:t>
              </a:r>
              <a:br>
                <a:rPr lang="en-US" altLang="en-US" sz="1800" b="1">
                  <a:solidFill>
                    <a:schemeClr val="folHlink"/>
                  </a:solidFill>
                  <a:latin typeface="Arial" charset="0"/>
                </a:rPr>
              </a:br>
              <a:r>
                <a:rPr lang="en-US" altLang="en-US" sz="1800" b="1">
                  <a:solidFill>
                    <a:schemeClr val="folHlink"/>
                  </a:solidFill>
                  <a:latin typeface="Arial" charset="0"/>
                </a:rPr>
                <a:t>	</a:t>
              </a:r>
              <a:r>
                <a:rPr lang="en-US" altLang="en-US" sz="1600" b="1">
                  <a:solidFill>
                    <a:schemeClr val="folHlink"/>
                  </a:solidFill>
                  <a:latin typeface="Arial" charset="0"/>
                </a:rPr>
                <a:t>* Only if accompanied by Qualified Person</a:t>
              </a:r>
            </a:p>
          </p:txBody>
        </p:sp>
        <p:sp>
          <p:nvSpPr>
            <p:cNvPr id="47131" name="Text Box 11"/>
            <p:cNvSpPr txBox="1">
              <a:spLocks noChangeArrowheads="1"/>
            </p:cNvSpPr>
            <p:nvPr/>
          </p:nvSpPr>
          <p:spPr bwMode="auto">
            <a:xfrm>
              <a:off x="816" y="2678"/>
              <a:ext cx="4944" cy="40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lr>
                  <a:schemeClr val="hlink"/>
                </a:buClr>
                <a:buSzPct val="65000"/>
                <a:buFont typeface="Wingdings" pitchFamily="2" charset="2"/>
                <a:buChar char="n"/>
                <a:tabLst>
                  <a:tab pos="3195638" algn="l"/>
                </a:tabLst>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tabLst>
                  <a:tab pos="3195638" algn="l"/>
                </a:tabLst>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tabLst>
                  <a:tab pos="3195638" algn="l"/>
                </a:tabLst>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tabLst>
                  <a:tab pos="3195638" algn="l"/>
                </a:tabLst>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tabLst>
                  <a:tab pos="3195638" algn="l"/>
                </a:tabLst>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tabLst>
                  <a:tab pos="3195638" algn="l"/>
                </a:tabLst>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tabLst>
                  <a:tab pos="3195638" algn="l"/>
                </a:tabLst>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tabLst>
                  <a:tab pos="3195638" algn="l"/>
                </a:tabLst>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tabLst>
                  <a:tab pos="3195638" algn="l"/>
                </a:tabLst>
                <a:defRPr sz="2000">
                  <a:solidFill>
                    <a:schemeClr val="tx1"/>
                  </a:solidFill>
                  <a:latin typeface="Tahoma" pitchFamily="34" charset="0"/>
                </a:defRPr>
              </a:lvl9pPr>
            </a:lstStyle>
            <a:p>
              <a:pPr>
                <a:spcBef>
                  <a:spcPct val="30000"/>
                </a:spcBef>
                <a:buClrTx/>
                <a:buSzTx/>
                <a:buFontTx/>
                <a:buNone/>
              </a:pPr>
              <a:r>
                <a:rPr lang="en-US" altLang="en-US" sz="1800" b="1" strike="dblStrike" dirty="0">
                  <a:solidFill>
                    <a:srgbClr val="FFFF00"/>
                  </a:solidFill>
                  <a:latin typeface="Arial" charset="0"/>
                </a:rPr>
                <a:t>Prohibited Shock Boundary:	Qualified Persons Only.  </a:t>
              </a:r>
              <a:r>
                <a:rPr lang="en-US" altLang="en-US" sz="1800" b="1" strike="dblStrike" dirty="0" err="1">
                  <a:solidFill>
                    <a:srgbClr val="FFFF00"/>
                  </a:solidFill>
                  <a:latin typeface="Arial" charset="0"/>
                </a:rPr>
                <a:t>PPE</a:t>
              </a:r>
              <a:r>
                <a:rPr lang="en-US" altLang="en-US" sz="1800" b="1" strike="dblStrike" dirty="0">
                  <a:solidFill>
                    <a:srgbClr val="FFFF00"/>
                  </a:solidFill>
                  <a:latin typeface="Arial" charset="0"/>
                </a:rPr>
                <a:t> as</a:t>
              </a:r>
              <a:br>
                <a:rPr lang="en-US" altLang="en-US" sz="1800" b="1" strike="dblStrike" dirty="0">
                  <a:solidFill>
                    <a:srgbClr val="FFFF00"/>
                  </a:solidFill>
                  <a:latin typeface="Arial" charset="0"/>
                </a:rPr>
              </a:br>
              <a:r>
                <a:rPr lang="en-US" altLang="en-US" sz="1800" b="1" strike="dblStrike" dirty="0">
                  <a:solidFill>
                    <a:srgbClr val="FFFF00"/>
                  </a:solidFill>
                  <a:latin typeface="Arial" charset="0"/>
                </a:rPr>
                <a:t>	if direct contact with live part   </a:t>
              </a:r>
            </a:p>
          </p:txBody>
        </p:sp>
        <p:sp>
          <p:nvSpPr>
            <p:cNvPr id="47132" name="Text Box 12"/>
            <p:cNvSpPr txBox="1">
              <a:spLocks noChangeArrowheads="1"/>
            </p:cNvSpPr>
            <p:nvPr/>
          </p:nvSpPr>
          <p:spPr bwMode="auto">
            <a:xfrm>
              <a:off x="816" y="3120"/>
              <a:ext cx="4176" cy="2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lr>
                  <a:schemeClr val="hlink"/>
                </a:buClr>
                <a:buSzPct val="65000"/>
                <a:buFont typeface="Wingdings" pitchFamily="2" charset="2"/>
                <a:buChar char="n"/>
                <a:tabLst>
                  <a:tab pos="3195638" algn="l"/>
                </a:tabLst>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tabLst>
                  <a:tab pos="3195638" algn="l"/>
                </a:tabLst>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tabLst>
                  <a:tab pos="3195638" algn="l"/>
                </a:tabLst>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tabLst>
                  <a:tab pos="3195638" algn="l"/>
                </a:tabLst>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tabLst>
                  <a:tab pos="3195638" algn="l"/>
                </a:tabLst>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tabLst>
                  <a:tab pos="3195638" algn="l"/>
                </a:tabLst>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tabLst>
                  <a:tab pos="3195638" algn="l"/>
                </a:tabLst>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tabLst>
                  <a:tab pos="3195638" algn="l"/>
                </a:tabLst>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tabLst>
                  <a:tab pos="3195638" algn="l"/>
                </a:tabLst>
                <a:defRPr sz="2000">
                  <a:solidFill>
                    <a:schemeClr val="tx1"/>
                  </a:solidFill>
                  <a:latin typeface="Tahoma" pitchFamily="34" charset="0"/>
                </a:defRPr>
              </a:lvl9pPr>
            </a:lstStyle>
            <a:p>
              <a:pPr>
                <a:spcBef>
                  <a:spcPct val="30000"/>
                </a:spcBef>
                <a:buClrTx/>
                <a:buSzTx/>
                <a:buFontTx/>
                <a:buNone/>
              </a:pPr>
              <a:r>
                <a:rPr lang="en-US" altLang="en-US" sz="1800" b="1">
                  <a:solidFill>
                    <a:schemeClr val="folHlink"/>
                  </a:solidFill>
                  <a:latin typeface="Arial" charset="0"/>
                </a:rPr>
                <a:t>Restricted Shock Boundary:	Qualified Persons Only</a:t>
              </a:r>
            </a:p>
          </p:txBody>
        </p:sp>
      </p:grpSp>
      <p:sp>
        <p:nvSpPr>
          <p:cNvPr id="26637" name="AutoShape 13"/>
          <p:cNvSpPr>
            <a:spLocks noChangeArrowheads="1"/>
          </p:cNvSpPr>
          <p:nvPr/>
        </p:nvSpPr>
        <p:spPr bwMode="auto">
          <a:xfrm>
            <a:off x="876300" y="1268413"/>
            <a:ext cx="736600" cy="2085975"/>
          </a:xfrm>
          <a:prstGeom prst="bevel">
            <a:avLst>
              <a:gd name="adj" fmla="val 6898"/>
            </a:avLst>
          </a:prstGeom>
          <a:gradFill rotWithShape="0">
            <a:gsLst>
              <a:gs pos="0">
                <a:schemeClr val="folHlink"/>
              </a:gs>
              <a:gs pos="50000">
                <a:schemeClr val="folHlink">
                  <a:gamma/>
                  <a:tint val="43922"/>
                  <a:invGamma/>
                </a:schemeClr>
              </a:gs>
              <a:gs pos="100000">
                <a:schemeClr val="folHlink"/>
              </a:gs>
            </a:gsLst>
            <a:lin ang="2700000" scaled="1"/>
          </a:gradFill>
          <a:ln w="31750">
            <a:noFill/>
            <a:miter lim="800000"/>
            <a:headEnd/>
            <a:tailEnd/>
          </a:ln>
          <a:effectLst>
            <a:outerShdw dist="35921" dir="2700000" algn="ctr" rotWithShape="0">
              <a:schemeClr val="tx1"/>
            </a:outerShdw>
          </a:effectLst>
        </p:spPr>
        <p:txBody>
          <a:bodyPr wrap="none" anchor="ctr"/>
          <a:lstStyle/>
          <a:p>
            <a:pPr algn="ctr">
              <a:spcBef>
                <a:spcPct val="20000"/>
              </a:spcBef>
              <a:buFontTx/>
              <a:buChar char="•"/>
              <a:defRPr/>
            </a:pPr>
            <a:endParaRPr lang="en-US" sz="2000" b="1" dirty="0">
              <a:solidFill>
                <a:schemeClr val="tx1"/>
              </a:solidFill>
              <a:latin typeface="Arial" charset="0"/>
            </a:endParaRPr>
          </a:p>
        </p:txBody>
      </p:sp>
      <p:sp>
        <p:nvSpPr>
          <p:cNvPr id="47109" name="Line 14"/>
          <p:cNvSpPr>
            <a:spLocks noChangeShapeType="1"/>
          </p:cNvSpPr>
          <p:nvPr/>
        </p:nvSpPr>
        <p:spPr bwMode="auto">
          <a:xfrm flipV="1">
            <a:off x="1647825" y="3352800"/>
            <a:ext cx="6638925" cy="0"/>
          </a:xfrm>
          <a:prstGeom prst="line">
            <a:avLst/>
          </a:prstGeom>
          <a:noFill/>
          <a:ln w="5715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7110" name="Line 15"/>
          <p:cNvSpPr>
            <a:spLocks noChangeShapeType="1"/>
          </p:cNvSpPr>
          <p:nvPr/>
        </p:nvSpPr>
        <p:spPr bwMode="auto">
          <a:xfrm>
            <a:off x="8286750" y="3181350"/>
            <a:ext cx="0" cy="304800"/>
          </a:xfrm>
          <a:prstGeom prst="line">
            <a:avLst/>
          </a:prstGeom>
          <a:noFill/>
          <a:ln w="5715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7111" name="Line 16"/>
          <p:cNvSpPr>
            <a:spLocks noChangeShapeType="1"/>
          </p:cNvSpPr>
          <p:nvPr/>
        </p:nvSpPr>
        <p:spPr bwMode="auto">
          <a:xfrm flipH="1">
            <a:off x="4019550" y="3141663"/>
            <a:ext cx="0" cy="381000"/>
          </a:xfrm>
          <a:prstGeom prst="line">
            <a:avLst/>
          </a:prstGeom>
          <a:noFill/>
          <a:ln w="5715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7112" name="Line 17"/>
          <p:cNvSpPr>
            <a:spLocks noChangeShapeType="1"/>
          </p:cNvSpPr>
          <p:nvPr/>
        </p:nvSpPr>
        <p:spPr bwMode="auto">
          <a:xfrm>
            <a:off x="2495550" y="3124200"/>
            <a:ext cx="0" cy="417513"/>
          </a:xfrm>
          <a:prstGeom prst="line">
            <a:avLst/>
          </a:prstGeom>
          <a:noFill/>
          <a:ln w="5715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7113" name="Line 18"/>
          <p:cNvSpPr>
            <a:spLocks noChangeShapeType="1"/>
          </p:cNvSpPr>
          <p:nvPr/>
        </p:nvSpPr>
        <p:spPr bwMode="auto">
          <a:xfrm>
            <a:off x="5915025" y="1695450"/>
            <a:ext cx="76200" cy="19050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47114" name="Line 19"/>
          <p:cNvSpPr>
            <a:spLocks noChangeShapeType="1"/>
          </p:cNvSpPr>
          <p:nvPr/>
        </p:nvSpPr>
        <p:spPr bwMode="auto">
          <a:xfrm>
            <a:off x="7296150" y="2381250"/>
            <a:ext cx="0" cy="1219200"/>
          </a:xfrm>
          <a:prstGeom prst="line">
            <a:avLst/>
          </a:prstGeom>
          <a:noFill/>
          <a:ln w="76200">
            <a:solidFill>
              <a:srgbClr val="FF33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7115" name="Text Box 20"/>
          <p:cNvSpPr txBox="1">
            <a:spLocks noChangeArrowheads="1"/>
          </p:cNvSpPr>
          <p:nvPr/>
        </p:nvSpPr>
        <p:spPr bwMode="auto">
          <a:xfrm>
            <a:off x="1824038" y="1752600"/>
            <a:ext cx="5033962"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lnSpc>
                <a:spcPct val="90000"/>
              </a:lnSpc>
              <a:buClrTx/>
              <a:buSzTx/>
              <a:buFontTx/>
              <a:buNone/>
            </a:pPr>
            <a:r>
              <a:rPr lang="en-US" altLang="en-US" sz="1800" b="1">
                <a:solidFill>
                  <a:schemeClr val="tx1"/>
                </a:solidFill>
                <a:latin typeface="Arial" charset="0"/>
              </a:rPr>
              <a:t>Note: Shock boundaries dependent on system voltage level</a:t>
            </a:r>
            <a:r>
              <a:rPr lang="en-US" altLang="en-US" sz="1800" b="1">
                <a:solidFill>
                  <a:schemeClr val="bg2"/>
                </a:solidFill>
                <a:latin typeface="Arial" charset="0"/>
              </a:rPr>
              <a:t>  </a:t>
            </a:r>
          </a:p>
        </p:txBody>
      </p:sp>
      <p:sp>
        <p:nvSpPr>
          <p:cNvPr id="47116" name="Line 21"/>
          <p:cNvSpPr>
            <a:spLocks noChangeShapeType="1"/>
          </p:cNvSpPr>
          <p:nvPr/>
        </p:nvSpPr>
        <p:spPr bwMode="auto">
          <a:xfrm>
            <a:off x="6096000" y="41910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type="triangle" w="med" len="med"/>
              </a14:hiddenLine>
            </a:ext>
          </a:extLst>
        </p:spPr>
        <p:txBody>
          <a:bodyPr/>
          <a:lstStyle/>
          <a:p>
            <a:endParaRPr lang="en-US"/>
          </a:p>
        </p:txBody>
      </p:sp>
      <p:sp>
        <p:nvSpPr>
          <p:cNvPr id="47117" name="AutoShape 22"/>
          <p:cNvSpPr>
            <a:spLocks noChangeArrowheads="1"/>
          </p:cNvSpPr>
          <p:nvPr/>
        </p:nvSpPr>
        <p:spPr bwMode="auto">
          <a:xfrm>
            <a:off x="1630363" y="236538"/>
            <a:ext cx="5641975" cy="1025525"/>
          </a:xfrm>
          <a:prstGeom prst="bevel">
            <a:avLst>
              <a:gd name="adj" fmla="val 4125"/>
            </a:avLst>
          </a:prstGeom>
          <a:gradFill rotWithShape="0">
            <a:gsLst>
              <a:gs pos="0">
                <a:srgbClr val="C2C24E"/>
              </a:gs>
              <a:gs pos="50000">
                <a:srgbClr val="FFFF66"/>
              </a:gs>
              <a:gs pos="100000">
                <a:srgbClr val="C2C24E"/>
              </a:gs>
            </a:gsLst>
            <a:lin ang="2700000" scaled="1"/>
          </a:gradFill>
          <a:ln>
            <a:noFill/>
          </a:ln>
          <a:effectLst>
            <a:outerShdw dist="53882" dir="2700000" algn="ctr" rotWithShape="0">
              <a:schemeClr val="tx1"/>
            </a:outerShdw>
          </a:effectLst>
          <a:extLs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nSpc>
                <a:spcPct val="90000"/>
              </a:lnSpc>
              <a:buClrTx/>
              <a:buSzTx/>
              <a:buFontTx/>
              <a:buNone/>
            </a:pPr>
            <a:r>
              <a:rPr lang="en-US" altLang="en-US" sz="1800" b="1">
                <a:solidFill>
                  <a:srgbClr val="FF0000"/>
                </a:solidFill>
                <a:latin typeface="Arial" charset="0"/>
              </a:rPr>
              <a:t>Flash Protection Boundary (FPB)</a:t>
            </a:r>
          </a:p>
          <a:p>
            <a:pPr>
              <a:lnSpc>
                <a:spcPct val="90000"/>
              </a:lnSpc>
              <a:buClrTx/>
              <a:buSzTx/>
              <a:buFontTx/>
              <a:buNone/>
            </a:pPr>
            <a:r>
              <a:rPr lang="en-US" altLang="en-US" sz="1800" b="1">
                <a:solidFill>
                  <a:srgbClr val="FF0000"/>
                </a:solidFill>
                <a:latin typeface="Arial" charset="0"/>
              </a:rPr>
              <a:t>Must wear appropriate PPE.</a:t>
            </a:r>
          </a:p>
          <a:p>
            <a:pPr>
              <a:lnSpc>
                <a:spcPct val="90000"/>
              </a:lnSpc>
              <a:buClrTx/>
              <a:buSzTx/>
              <a:buFontTx/>
              <a:buNone/>
            </a:pPr>
            <a:r>
              <a:rPr lang="en-US" altLang="en-US" sz="1800" b="1">
                <a:solidFill>
                  <a:srgbClr val="FF0000"/>
                </a:solidFill>
                <a:latin typeface="Arial" charset="0"/>
              </a:rPr>
              <a:t>FPB dependent on fault level and time duration</a:t>
            </a:r>
          </a:p>
        </p:txBody>
      </p:sp>
      <p:sp>
        <p:nvSpPr>
          <p:cNvPr id="47118" name="Line 23"/>
          <p:cNvSpPr>
            <a:spLocks noChangeShapeType="1"/>
          </p:cNvSpPr>
          <p:nvPr/>
        </p:nvSpPr>
        <p:spPr bwMode="auto">
          <a:xfrm flipV="1">
            <a:off x="6553200" y="1066800"/>
            <a:ext cx="0" cy="3048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type="triangle" w="med" len="med"/>
              </a14:hiddenLine>
            </a:ext>
          </a:extLst>
        </p:spPr>
        <p:txBody>
          <a:bodyPr/>
          <a:lstStyle/>
          <a:p>
            <a:endParaRPr lang="en-US"/>
          </a:p>
        </p:txBody>
      </p:sp>
      <p:sp>
        <p:nvSpPr>
          <p:cNvPr id="47119" name="Line 24"/>
          <p:cNvSpPr>
            <a:spLocks noChangeShapeType="1"/>
          </p:cNvSpPr>
          <p:nvPr/>
        </p:nvSpPr>
        <p:spPr bwMode="auto">
          <a:xfrm>
            <a:off x="7296150" y="247650"/>
            <a:ext cx="0" cy="1752600"/>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7120" name="Rectangle 25"/>
          <p:cNvSpPr>
            <a:spLocks noChangeArrowheads="1"/>
          </p:cNvSpPr>
          <p:nvPr/>
        </p:nvSpPr>
        <p:spPr bwMode="auto">
          <a:xfrm>
            <a:off x="619125" y="4295775"/>
            <a:ext cx="533400" cy="381000"/>
          </a:xfrm>
          <a:prstGeom prst="rect">
            <a:avLst/>
          </a:prstGeom>
          <a:solidFill>
            <a:srgbClr val="FF9933"/>
          </a:solidFill>
          <a:ln w="28575">
            <a:solidFill>
              <a:schemeClr val="tx1"/>
            </a:solidFill>
            <a:miter lim="800000"/>
            <a:headEnd/>
            <a:tailEnd/>
          </a:ln>
        </p:spPr>
        <p:txBody>
          <a:bodyPr wrap="none" anchor="ct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endParaRPr lang="en-US" altLang="en-US">
              <a:solidFill>
                <a:schemeClr val="bg2"/>
              </a:solidFill>
              <a:latin typeface="Book Antiqua" pitchFamily="18" charset="0"/>
            </a:endParaRPr>
          </a:p>
        </p:txBody>
      </p:sp>
      <p:sp>
        <p:nvSpPr>
          <p:cNvPr id="47121" name="Rectangle 26"/>
          <p:cNvSpPr>
            <a:spLocks noChangeArrowheads="1"/>
          </p:cNvSpPr>
          <p:nvPr/>
        </p:nvSpPr>
        <p:spPr bwMode="auto">
          <a:xfrm>
            <a:off x="4019550" y="3657600"/>
            <a:ext cx="4267200" cy="457200"/>
          </a:xfrm>
          <a:prstGeom prst="rect">
            <a:avLst/>
          </a:prstGeom>
          <a:solidFill>
            <a:srgbClr val="00CC00"/>
          </a:solidFill>
          <a:ln w="28575">
            <a:solidFill>
              <a:schemeClr val="tx1"/>
            </a:solidFill>
            <a:miter lim="800000"/>
            <a:headEnd/>
            <a:tailEnd/>
          </a:ln>
        </p:spPr>
        <p:txBody>
          <a:bodyPr wrap="none" anchor="ct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endParaRPr lang="en-US" altLang="en-US">
              <a:solidFill>
                <a:schemeClr val="bg2"/>
              </a:solidFill>
              <a:latin typeface="Book Antiqua" pitchFamily="18" charset="0"/>
            </a:endParaRPr>
          </a:p>
        </p:txBody>
      </p:sp>
      <p:grpSp>
        <p:nvGrpSpPr>
          <p:cNvPr id="47122" name="Group 27"/>
          <p:cNvGrpSpPr>
            <a:grpSpLocks/>
          </p:cNvGrpSpPr>
          <p:nvPr/>
        </p:nvGrpSpPr>
        <p:grpSpPr bwMode="auto">
          <a:xfrm>
            <a:off x="2495550" y="3657600"/>
            <a:ext cx="1524000" cy="457200"/>
            <a:chOff x="1104" y="2304"/>
            <a:chExt cx="960" cy="288"/>
          </a:xfrm>
        </p:grpSpPr>
        <p:sp>
          <p:nvSpPr>
            <p:cNvPr id="47128" name="Line 28"/>
            <p:cNvSpPr>
              <a:spLocks noChangeShapeType="1"/>
            </p:cNvSpPr>
            <p:nvPr/>
          </p:nvSpPr>
          <p:spPr bwMode="auto">
            <a:xfrm>
              <a:off x="2064" y="2304"/>
              <a:ext cx="0" cy="28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7129" name="Line 29"/>
            <p:cNvSpPr>
              <a:spLocks noChangeShapeType="1"/>
            </p:cNvSpPr>
            <p:nvPr/>
          </p:nvSpPr>
          <p:spPr bwMode="auto">
            <a:xfrm>
              <a:off x="1104" y="2304"/>
              <a:ext cx="0" cy="28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47123" name="Text Box 30"/>
          <p:cNvSpPr txBox="1">
            <a:spLocks noChangeArrowheads="1"/>
          </p:cNvSpPr>
          <p:nvPr/>
        </p:nvSpPr>
        <p:spPr bwMode="auto">
          <a:xfrm>
            <a:off x="1057275" y="1466850"/>
            <a:ext cx="4127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nSpc>
                <a:spcPct val="90000"/>
              </a:lnSpc>
              <a:spcBef>
                <a:spcPct val="50000"/>
              </a:spcBef>
              <a:buClrTx/>
              <a:buSzTx/>
              <a:buFontTx/>
              <a:buNone/>
            </a:pPr>
            <a:endParaRPr lang="en-US" altLang="en-US" sz="2000" b="1">
              <a:solidFill>
                <a:schemeClr val="tx1"/>
              </a:solidFill>
              <a:latin typeface="Times New Roman" pitchFamily="18" charset="0"/>
            </a:endParaRPr>
          </a:p>
        </p:txBody>
      </p:sp>
      <p:sp>
        <p:nvSpPr>
          <p:cNvPr id="47124" name="Text Box 31"/>
          <p:cNvSpPr txBox="1">
            <a:spLocks noChangeArrowheads="1"/>
          </p:cNvSpPr>
          <p:nvPr/>
        </p:nvSpPr>
        <p:spPr bwMode="auto">
          <a:xfrm rot="-5400000">
            <a:off x="415925" y="2125663"/>
            <a:ext cx="165258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lnSpc>
                <a:spcPct val="90000"/>
              </a:lnSpc>
              <a:buClrTx/>
              <a:buSzTx/>
              <a:buFontTx/>
              <a:buNone/>
            </a:pPr>
            <a:r>
              <a:rPr lang="en-US" altLang="en-US" sz="2000" b="1">
                <a:solidFill>
                  <a:srgbClr val="FF0000"/>
                </a:solidFill>
                <a:latin typeface="Arial" charset="0"/>
              </a:rPr>
              <a:t>Equipment</a:t>
            </a:r>
          </a:p>
        </p:txBody>
      </p:sp>
      <p:sp>
        <p:nvSpPr>
          <p:cNvPr id="47125" name="Rectangle 32"/>
          <p:cNvSpPr>
            <a:spLocks noChangeArrowheads="1"/>
          </p:cNvSpPr>
          <p:nvPr/>
        </p:nvSpPr>
        <p:spPr bwMode="auto">
          <a:xfrm>
            <a:off x="1641475" y="3654425"/>
            <a:ext cx="862013" cy="463550"/>
          </a:xfrm>
          <a:prstGeom prst="rect">
            <a:avLst/>
          </a:prstGeom>
          <a:solidFill>
            <a:srgbClr val="FF9933"/>
          </a:solidFill>
          <a:ln w="28575">
            <a:solidFill>
              <a:schemeClr val="tx1"/>
            </a:solidFill>
            <a:miter lim="800000"/>
            <a:headEnd/>
            <a:tailEnd/>
          </a:ln>
        </p:spPr>
        <p:txBody>
          <a:bodyPr wrap="none" anchor="ct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endParaRPr lang="en-US" altLang="en-US">
              <a:solidFill>
                <a:schemeClr val="bg2"/>
              </a:solidFill>
              <a:latin typeface="Book Antiqua" pitchFamily="18" charset="0"/>
            </a:endParaRPr>
          </a:p>
        </p:txBody>
      </p:sp>
      <p:sp>
        <p:nvSpPr>
          <p:cNvPr id="47126" name="Rectangle 33"/>
          <p:cNvSpPr>
            <a:spLocks noChangeArrowheads="1"/>
          </p:cNvSpPr>
          <p:nvPr/>
        </p:nvSpPr>
        <p:spPr bwMode="auto">
          <a:xfrm>
            <a:off x="2493963" y="3652838"/>
            <a:ext cx="1520825" cy="463550"/>
          </a:xfrm>
          <a:prstGeom prst="rect">
            <a:avLst/>
          </a:prstGeom>
          <a:solidFill>
            <a:srgbClr val="0066FF"/>
          </a:solidFill>
          <a:ln w="28575">
            <a:solidFill>
              <a:schemeClr val="tx1"/>
            </a:solidFill>
            <a:miter lim="800000"/>
            <a:headEnd/>
            <a:tailEnd/>
          </a:ln>
        </p:spPr>
        <p:txBody>
          <a:bodyPr wrap="none" anchor="ct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endParaRPr lang="en-US" altLang="en-US">
              <a:solidFill>
                <a:schemeClr val="bg2"/>
              </a:solidFill>
              <a:latin typeface="Book Antiqua" pitchFamily="18" charset="0"/>
            </a:endParaRPr>
          </a:p>
        </p:txBody>
      </p:sp>
      <p:sp>
        <p:nvSpPr>
          <p:cNvPr id="47127" name="Rectangle 34"/>
          <p:cNvSpPr>
            <a:spLocks noChangeArrowheads="1"/>
          </p:cNvSpPr>
          <p:nvPr/>
        </p:nvSpPr>
        <p:spPr bwMode="auto">
          <a:xfrm>
            <a:off x="617538" y="5514975"/>
            <a:ext cx="533400" cy="381000"/>
          </a:xfrm>
          <a:prstGeom prst="rect">
            <a:avLst/>
          </a:prstGeom>
          <a:solidFill>
            <a:srgbClr val="00CC00"/>
          </a:solidFill>
          <a:ln w="28575">
            <a:solidFill>
              <a:schemeClr val="tx1"/>
            </a:solidFill>
            <a:miter lim="800000"/>
            <a:headEnd/>
            <a:tailEnd/>
          </a:ln>
        </p:spPr>
        <p:txBody>
          <a:bodyPr wrap="none" anchor="ct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endParaRPr lang="en-US" altLang="en-US">
              <a:solidFill>
                <a:schemeClr val="bg2"/>
              </a:solidFill>
              <a:latin typeface="Book Antiqua" pitchFamily="18" charset="0"/>
            </a:endParaRPr>
          </a:p>
        </p:txBody>
      </p:sp>
      <p:cxnSp>
        <p:nvCxnSpPr>
          <p:cNvPr id="3" name="Straight Connector 2"/>
          <p:cNvCxnSpPr/>
          <p:nvPr/>
        </p:nvCxnSpPr>
        <p:spPr bwMode="auto">
          <a:xfrm flipV="1">
            <a:off x="1647825" y="3657600"/>
            <a:ext cx="847725" cy="457200"/>
          </a:xfrm>
          <a:prstGeom prst="line">
            <a:avLst/>
          </a:prstGeom>
          <a:solidFill>
            <a:schemeClr val="accent1"/>
          </a:solidFill>
          <a:ln w="19050" cap="flat" cmpd="sng" algn="ctr">
            <a:solidFill>
              <a:srgbClr val="FF0000"/>
            </a:solidFill>
            <a:prstDash val="solid"/>
            <a:round/>
            <a:headEnd type="none" w="med" len="med"/>
            <a:tailEnd type="none" w="med" len="med"/>
          </a:ln>
          <a:effectLst/>
        </p:spPr>
      </p:cxnSp>
      <p:cxnSp>
        <p:nvCxnSpPr>
          <p:cNvPr id="5" name="Straight Connector 4"/>
          <p:cNvCxnSpPr/>
          <p:nvPr/>
        </p:nvCxnSpPr>
        <p:spPr bwMode="auto">
          <a:xfrm>
            <a:off x="1647825" y="3657600"/>
            <a:ext cx="855663" cy="460375"/>
          </a:xfrm>
          <a:prstGeom prst="line">
            <a:avLst/>
          </a:prstGeom>
          <a:solidFill>
            <a:schemeClr val="accent1"/>
          </a:solidFill>
          <a:ln w="19050" cap="flat" cmpd="sng" algn="ctr">
            <a:solidFill>
              <a:srgbClr val="FF0000"/>
            </a:solidFill>
            <a:prstDash val="solid"/>
            <a:round/>
            <a:headEnd type="none" w="med" len="med"/>
            <a:tailEnd type="none" w="med" len="med"/>
          </a:ln>
          <a:effectLst/>
        </p:spPr>
      </p:cxnSp>
    </p:spTree>
    <p:extLst>
      <p:ext uri="{BB962C8B-B14F-4D97-AF65-F5344CB8AC3E}">
        <p14:creationId xmlns:p14="http://schemas.microsoft.com/office/powerpoint/2010/main" val="10456728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371600"/>
          </a:xfrm>
        </p:spPr>
        <p:txBody>
          <a:bodyPr/>
          <a:lstStyle/>
          <a:p>
            <a:r>
              <a:rPr lang="en-US" altLang="en-US" sz="3200" b="1" dirty="0" smtClean="0">
                <a:effectLst/>
                <a:latin typeface="Arial" pitchFamily="34" charset="0"/>
                <a:cs typeface="Arial" pitchFamily="34" charset="0"/>
              </a:rPr>
              <a:t>AC A</a:t>
            </a:r>
            <a:r>
              <a:rPr lang="en-US" altLang="en-US" sz="3000" b="1" dirty="0" smtClean="0">
                <a:effectLst/>
                <a:latin typeface="Arial" pitchFamily="34" charset="0"/>
                <a:cs typeface="Arial" pitchFamily="34" charset="0"/>
              </a:rPr>
              <a:t>PPROACH</a:t>
            </a:r>
            <a:r>
              <a:rPr lang="en-US" altLang="en-US" sz="3200" b="1" dirty="0" smtClean="0">
                <a:effectLst/>
                <a:latin typeface="Arial" pitchFamily="34" charset="0"/>
                <a:cs typeface="Arial" pitchFamily="34" charset="0"/>
              </a:rPr>
              <a:t> D</a:t>
            </a:r>
            <a:r>
              <a:rPr lang="en-US" altLang="en-US" sz="3000" b="1" dirty="0" smtClean="0">
                <a:effectLst/>
                <a:latin typeface="Arial" pitchFamily="34" charset="0"/>
                <a:cs typeface="Arial" pitchFamily="34" charset="0"/>
              </a:rPr>
              <a:t>ISTANCES</a:t>
            </a:r>
            <a:r>
              <a:rPr lang="en-US" altLang="en-US" sz="3200" b="1" dirty="0" smtClean="0">
                <a:effectLst/>
                <a:latin typeface="Arial" pitchFamily="34" charset="0"/>
                <a:cs typeface="Arial" pitchFamily="34" charset="0"/>
              </a:rPr>
              <a:t>                                         NFPA 70E Table 130.4(D)(a) </a:t>
            </a:r>
            <a:endParaRPr lang="en-US" sz="3200" dirty="0"/>
          </a:p>
        </p:txBody>
      </p:sp>
      <p:pic>
        <p:nvPicPr>
          <p:cNvPr id="2396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143000"/>
            <a:ext cx="5734050" cy="5591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309785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371600"/>
          </a:xfrm>
        </p:spPr>
        <p:txBody>
          <a:bodyPr/>
          <a:lstStyle/>
          <a:p>
            <a:r>
              <a:rPr lang="en-US" altLang="en-US" sz="3200" b="1" dirty="0" smtClean="0">
                <a:effectLst/>
                <a:latin typeface="Arial" pitchFamily="34" charset="0"/>
                <a:cs typeface="Arial" pitchFamily="34" charset="0"/>
              </a:rPr>
              <a:t>DC</a:t>
            </a:r>
            <a:r>
              <a:rPr lang="en-US" altLang="en-US" sz="3600" b="1" dirty="0" smtClean="0">
                <a:effectLst/>
                <a:latin typeface="Arial" pitchFamily="34" charset="0"/>
                <a:cs typeface="Arial" pitchFamily="34" charset="0"/>
              </a:rPr>
              <a:t> </a:t>
            </a:r>
            <a:r>
              <a:rPr lang="en-US" altLang="en-US" sz="3200" b="1" dirty="0" smtClean="0">
                <a:effectLst/>
                <a:latin typeface="Arial" pitchFamily="34" charset="0"/>
                <a:cs typeface="Arial" pitchFamily="34" charset="0"/>
              </a:rPr>
              <a:t>A</a:t>
            </a:r>
            <a:r>
              <a:rPr lang="en-US" altLang="en-US" sz="3000" b="1" dirty="0" smtClean="0">
                <a:effectLst/>
                <a:latin typeface="Arial" pitchFamily="34" charset="0"/>
                <a:cs typeface="Arial" pitchFamily="34" charset="0"/>
              </a:rPr>
              <a:t>PPROACH</a:t>
            </a:r>
            <a:r>
              <a:rPr lang="en-US" altLang="en-US" sz="3600" b="1" dirty="0" smtClean="0">
                <a:effectLst/>
                <a:latin typeface="Arial" pitchFamily="34" charset="0"/>
                <a:cs typeface="Arial" pitchFamily="34" charset="0"/>
              </a:rPr>
              <a:t> </a:t>
            </a:r>
            <a:r>
              <a:rPr lang="en-US" altLang="en-US" sz="3200" b="1" dirty="0" smtClean="0">
                <a:effectLst/>
                <a:latin typeface="Arial" pitchFamily="34" charset="0"/>
                <a:cs typeface="Arial" pitchFamily="34" charset="0"/>
              </a:rPr>
              <a:t>D</a:t>
            </a:r>
            <a:r>
              <a:rPr lang="en-US" altLang="en-US" sz="3000" b="1" dirty="0" smtClean="0">
                <a:effectLst/>
                <a:latin typeface="Arial" pitchFamily="34" charset="0"/>
                <a:cs typeface="Arial" pitchFamily="34" charset="0"/>
              </a:rPr>
              <a:t>ISTANCES</a:t>
            </a:r>
            <a:r>
              <a:rPr lang="en-US" altLang="en-US" sz="3600" b="1" dirty="0" smtClean="0">
                <a:effectLst/>
                <a:latin typeface="Arial" pitchFamily="34" charset="0"/>
                <a:cs typeface="Arial" pitchFamily="34" charset="0"/>
              </a:rPr>
              <a:t>                                         </a:t>
            </a:r>
            <a:r>
              <a:rPr lang="en-US" altLang="en-US" sz="3200" b="1" dirty="0" smtClean="0">
                <a:effectLst/>
                <a:latin typeface="Arial" pitchFamily="34" charset="0"/>
                <a:cs typeface="Arial" pitchFamily="34" charset="0"/>
              </a:rPr>
              <a:t>NFPA 70E Table 130.4(D)(b) </a:t>
            </a:r>
            <a:endParaRPr lang="en-US" sz="3200" dirty="0"/>
          </a:p>
        </p:txBody>
      </p:sp>
      <p:pic>
        <p:nvPicPr>
          <p:cNvPr id="2406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85900" y="1295400"/>
            <a:ext cx="5895975" cy="5238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224633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8"/>
          <p:cNvSpPr>
            <a:spLocks noChangeArrowheads="1"/>
          </p:cNvSpPr>
          <p:nvPr/>
        </p:nvSpPr>
        <p:spPr bwMode="auto">
          <a:xfrm>
            <a:off x="619125" y="4953000"/>
            <a:ext cx="533400" cy="381000"/>
          </a:xfrm>
          <a:prstGeom prst="rect">
            <a:avLst/>
          </a:prstGeom>
          <a:solidFill>
            <a:srgbClr val="0066FF"/>
          </a:solidFill>
          <a:ln w="28575">
            <a:solidFill>
              <a:schemeClr val="tx1"/>
            </a:solidFill>
            <a:miter lim="800000"/>
            <a:headEnd/>
            <a:tailEnd/>
          </a:ln>
        </p:spPr>
        <p:txBody>
          <a:bodyPr wrap="none" anchor="ct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endParaRPr lang="en-US" altLang="en-US">
              <a:solidFill>
                <a:schemeClr val="bg2"/>
              </a:solidFill>
              <a:latin typeface="Book Antiqua" pitchFamily="18" charset="0"/>
            </a:endParaRPr>
          </a:p>
        </p:txBody>
      </p:sp>
      <p:grpSp>
        <p:nvGrpSpPr>
          <p:cNvPr id="47107" name="Group 9"/>
          <p:cNvGrpSpPr>
            <a:grpSpLocks/>
          </p:cNvGrpSpPr>
          <p:nvPr/>
        </p:nvGrpSpPr>
        <p:grpSpPr bwMode="auto">
          <a:xfrm>
            <a:off x="1133475" y="4276725"/>
            <a:ext cx="7924800" cy="1876425"/>
            <a:chOff x="768" y="2678"/>
            <a:chExt cx="4992" cy="1182"/>
          </a:xfrm>
        </p:grpSpPr>
        <p:sp>
          <p:nvSpPr>
            <p:cNvPr id="47130" name="Text Box 10"/>
            <p:cNvSpPr txBox="1">
              <a:spLocks noChangeArrowheads="1"/>
            </p:cNvSpPr>
            <p:nvPr/>
          </p:nvSpPr>
          <p:spPr bwMode="auto">
            <a:xfrm>
              <a:off x="768" y="3456"/>
              <a:ext cx="4848" cy="40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lr>
                  <a:schemeClr val="hlink"/>
                </a:buClr>
                <a:buSzPct val="65000"/>
                <a:buFont typeface="Wingdings" pitchFamily="2" charset="2"/>
                <a:buChar char="n"/>
                <a:tabLst>
                  <a:tab pos="3257550" algn="l"/>
                </a:tabLst>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tabLst>
                  <a:tab pos="3257550" algn="l"/>
                </a:tabLst>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tabLst>
                  <a:tab pos="3257550" algn="l"/>
                </a:tabLst>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tabLst>
                  <a:tab pos="3257550" algn="l"/>
                </a:tabLst>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tabLst>
                  <a:tab pos="3257550" algn="l"/>
                </a:tabLst>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tabLst>
                  <a:tab pos="3257550" algn="l"/>
                </a:tabLst>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tabLst>
                  <a:tab pos="3257550" algn="l"/>
                </a:tabLst>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tabLst>
                  <a:tab pos="3257550" algn="l"/>
                </a:tabLst>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tabLst>
                  <a:tab pos="3257550" algn="l"/>
                </a:tabLst>
                <a:defRPr sz="2000">
                  <a:solidFill>
                    <a:schemeClr val="tx1"/>
                  </a:solidFill>
                  <a:latin typeface="Tahoma" pitchFamily="34" charset="0"/>
                </a:defRPr>
              </a:lvl9pPr>
            </a:lstStyle>
            <a:p>
              <a:pPr>
                <a:spcBef>
                  <a:spcPct val="30000"/>
                </a:spcBef>
                <a:buClrTx/>
                <a:buSzTx/>
                <a:buFontTx/>
                <a:buNone/>
              </a:pPr>
              <a:r>
                <a:rPr lang="en-US" altLang="en-US" sz="1800" b="1">
                  <a:solidFill>
                    <a:schemeClr val="tx1"/>
                  </a:solidFill>
                  <a:latin typeface="Arial" charset="0"/>
                </a:rPr>
                <a:t> </a:t>
              </a:r>
              <a:r>
                <a:rPr lang="en-US" altLang="en-US" sz="1800" b="1">
                  <a:solidFill>
                    <a:schemeClr val="folHlink"/>
                  </a:solidFill>
                  <a:latin typeface="Arial" charset="0"/>
                </a:rPr>
                <a:t>Limited Shock Boundary:	Qualified or Unqualified Persons*</a:t>
              </a:r>
              <a:br>
                <a:rPr lang="en-US" altLang="en-US" sz="1800" b="1">
                  <a:solidFill>
                    <a:schemeClr val="folHlink"/>
                  </a:solidFill>
                  <a:latin typeface="Arial" charset="0"/>
                </a:rPr>
              </a:br>
              <a:r>
                <a:rPr lang="en-US" altLang="en-US" sz="1800" b="1">
                  <a:solidFill>
                    <a:schemeClr val="folHlink"/>
                  </a:solidFill>
                  <a:latin typeface="Arial" charset="0"/>
                </a:rPr>
                <a:t>	</a:t>
              </a:r>
              <a:r>
                <a:rPr lang="en-US" altLang="en-US" sz="1600" b="1">
                  <a:solidFill>
                    <a:schemeClr val="folHlink"/>
                  </a:solidFill>
                  <a:latin typeface="Arial" charset="0"/>
                </a:rPr>
                <a:t>* Only if accompanied by Qualified Person</a:t>
              </a:r>
            </a:p>
          </p:txBody>
        </p:sp>
        <p:sp>
          <p:nvSpPr>
            <p:cNvPr id="47131" name="Text Box 11"/>
            <p:cNvSpPr txBox="1">
              <a:spLocks noChangeArrowheads="1"/>
            </p:cNvSpPr>
            <p:nvPr/>
          </p:nvSpPr>
          <p:spPr bwMode="auto">
            <a:xfrm>
              <a:off x="816" y="2678"/>
              <a:ext cx="4944" cy="40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lr>
                  <a:schemeClr val="hlink"/>
                </a:buClr>
                <a:buSzPct val="65000"/>
                <a:buFont typeface="Wingdings" pitchFamily="2" charset="2"/>
                <a:buChar char="n"/>
                <a:tabLst>
                  <a:tab pos="3195638" algn="l"/>
                </a:tabLst>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tabLst>
                  <a:tab pos="3195638" algn="l"/>
                </a:tabLst>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tabLst>
                  <a:tab pos="3195638" algn="l"/>
                </a:tabLst>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tabLst>
                  <a:tab pos="3195638" algn="l"/>
                </a:tabLst>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tabLst>
                  <a:tab pos="3195638" algn="l"/>
                </a:tabLst>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tabLst>
                  <a:tab pos="3195638" algn="l"/>
                </a:tabLst>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tabLst>
                  <a:tab pos="3195638" algn="l"/>
                </a:tabLst>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tabLst>
                  <a:tab pos="3195638" algn="l"/>
                </a:tabLst>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tabLst>
                  <a:tab pos="3195638" algn="l"/>
                </a:tabLst>
                <a:defRPr sz="2000">
                  <a:solidFill>
                    <a:schemeClr val="tx1"/>
                  </a:solidFill>
                  <a:latin typeface="Tahoma" pitchFamily="34" charset="0"/>
                </a:defRPr>
              </a:lvl9pPr>
            </a:lstStyle>
            <a:p>
              <a:pPr>
                <a:spcBef>
                  <a:spcPct val="30000"/>
                </a:spcBef>
                <a:buClrTx/>
                <a:buSzTx/>
                <a:buFontTx/>
                <a:buNone/>
              </a:pPr>
              <a:r>
                <a:rPr lang="en-US" altLang="en-US" sz="1800" b="1" strike="dblStrike" dirty="0">
                  <a:solidFill>
                    <a:srgbClr val="FFFF00"/>
                  </a:solidFill>
                  <a:latin typeface="Arial" charset="0"/>
                </a:rPr>
                <a:t>Prohibited Shock Boundary:	Qualified Persons Only.  </a:t>
              </a:r>
              <a:r>
                <a:rPr lang="en-US" altLang="en-US" sz="1800" b="1" strike="dblStrike" dirty="0" err="1">
                  <a:solidFill>
                    <a:srgbClr val="FFFF00"/>
                  </a:solidFill>
                  <a:latin typeface="Arial" charset="0"/>
                </a:rPr>
                <a:t>PPE</a:t>
              </a:r>
              <a:r>
                <a:rPr lang="en-US" altLang="en-US" sz="1800" b="1" strike="dblStrike" dirty="0">
                  <a:solidFill>
                    <a:srgbClr val="FFFF00"/>
                  </a:solidFill>
                  <a:latin typeface="Arial" charset="0"/>
                </a:rPr>
                <a:t> as</a:t>
              </a:r>
              <a:br>
                <a:rPr lang="en-US" altLang="en-US" sz="1800" b="1" strike="dblStrike" dirty="0">
                  <a:solidFill>
                    <a:srgbClr val="FFFF00"/>
                  </a:solidFill>
                  <a:latin typeface="Arial" charset="0"/>
                </a:rPr>
              </a:br>
              <a:r>
                <a:rPr lang="en-US" altLang="en-US" sz="1800" b="1" strike="dblStrike" dirty="0">
                  <a:solidFill>
                    <a:srgbClr val="FFFF00"/>
                  </a:solidFill>
                  <a:latin typeface="Arial" charset="0"/>
                </a:rPr>
                <a:t>	if direct contact with live part   </a:t>
              </a:r>
            </a:p>
          </p:txBody>
        </p:sp>
        <p:sp>
          <p:nvSpPr>
            <p:cNvPr id="47132" name="Text Box 12"/>
            <p:cNvSpPr txBox="1">
              <a:spLocks noChangeArrowheads="1"/>
            </p:cNvSpPr>
            <p:nvPr/>
          </p:nvSpPr>
          <p:spPr bwMode="auto">
            <a:xfrm>
              <a:off x="816" y="3120"/>
              <a:ext cx="4176" cy="2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lr>
                  <a:schemeClr val="hlink"/>
                </a:buClr>
                <a:buSzPct val="65000"/>
                <a:buFont typeface="Wingdings" pitchFamily="2" charset="2"/>
                <a:buChar char="n"/>
                <a:tabLst>
                  <a:tab pos="3195638" algn="l"/>
                </a:tabLst>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tabLst>
                  <a:tab pos="3195638" algn="l"/>
                </a:tabLst>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tabLst>
                  <a:tab pos="3195638" algn="l"/>
                </a:tabLst>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tabLst>
                  <a:tab pos="3195638" algn="l"/>
                </a:tabLst>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tabLst>
                  <a:tab pos="3195638" algn="l"/>
                </a:tabLst>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tabLst>
                  <a:tab pos="3195638" algn="l"/>
                </a:tabLst>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tabLst>
                  <a:tab pos="3195638" algn="l"/>
                </a:tabLst>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tabLst>
                  <a:tab pos="3195638" algn="l"/>
                </a:tabLst>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tabLst>
                  <a:tab pos="3195638" algn="l"/>
                </a:tabLst>
                <a:defRPr sz="2000">
                  <a:solidFill>
                    <a:schemeClr val="tx1"/>
                  </a:solidFill>
                  <a:latin typeface="Tahoma" pitchFamily="34" charset="0"/>
                </a:defRPr>
              </a:lvl9pPr>
            </a:lstStyle>
            <a:p>
              <a:pPr>
                <a:spcBef>
                  <a:spcPct val="30000"/>
                </a:spcBef>
                <a:buClrTx/>
                <a:buSzTx/>
                <a:buFontTx/>
                <a:buNone/>
              </a:pPr>
              <a:r>
                <a:rPr lang="en-US" altLang="en-US" sz="1800" b="1">
                  <a:solidFill>
                    <a:schemeClr val="folHlink"/>
                  </a:solidFill>
                  <a:latin typeface="Arial" charset="0"/>
                </a:rPr>
                <a:t>Restricted Shock Boundary:	Qualified Persons Only</a:t>
              </a:r>
            </a:p>
          </p:txBody>
        </p:sp>
      </p:grpSp>
      <p:sp>
        <p:nvSpPr>
          <p:cNvPr id="26637" name="AutoShape 13"/>
          <p:cNvSpPr>
            <a:spLocks noChangeArrowheads="1"/>
          </p:cNvSpPr>
          <p:nvPr/>
        </p:nvSpPr>
        <p:spPr bwMode="auto">
          <a:xfrm>
            <a:off x="876300" y="1268413"/>
            <a:ext cx="736600" cy="2085975"/>
          </a:xfrm>
          <a:prstGeom prst="bevel">
            <a:avLst>
              <a:gd name="adj" fmla="val 6898"/>
            </a:avLst>
          </a:prstGeom>
          <a:gradFill rotWithShape="0">
            <a:gsLst>
              <a:gs pos="0">
                <a:schemeClr val="folHlink"/>
              </a:gs>
              <a:gs pos="50000">
                <a:schemeClr val="folHlink">
                  <a:gamma/>
                  <a:tint val="43922"/>
                  <a:invGamma/>
                </a:schemeClr>
              </a:gs>
              <a:gs pos="100000">
                <a:schemeClr val="folHlink"/>
              </a:gs>
            </a:gsLst>
            <a:lin ang="2700000" scaled="1"/>
          </a:gradFill>
          <a:ln w="31750">
            <a:noFill/>
            <a:miter lim="800000"/>
            <a:headEnd/>
            <a:tailEnd/>
          </a:ln>
          <a:effectLst>
            <a:outerShdw dist="35921" dir="2700000" algn="ctr" rotWithShape="0">
              <a:schemeClr val="tx1"/>
            </a:outerShdw>
          </a:effectLst>
        </p:spPr>
        <p:txBody>
          <a:bodyPr wrap="none" anchor="ctr"/>
          <a:lstStyle/>
          <a:p>
            <a:pPr algn="ctr">
              <a:spcBef>
                <a:spcPct val="20000"/>
              </a:spcBef>
              <a:buFontTx/>
              <a:buChar char="•"/>
              <a:defRPr/>
            </a:pPr>
            <a:endParaRPr lang="en-US" sz="2000" b="1" dirty="0">
              <a:solidFill>
                <a:schemeClr val="tx1"/>
              </a:solidFill>
              <a:latin typeface="Arial" charset="0"/>
            </a:endParaRPr>
          </a:p>
        </p:txBody>
      </p:sp>
      <p:sp>
        <p:nvSpPr>
          <p:cNvPr id="47109" name="Line 14"/>
          <p:cNvSpPr>
            <a:spLocks noChangeShapeType="1"/>
          </p:cNvSpPr>
          <p:nvPr/>
        </p:nvSpPr>
        <p:spPr bwMode="auto">
          <a:xfrm flipV="1">
            <a:off x="1647825" y="3352800"/>
            <a:ext cx="6638925" cy="0"/>
          </a:xfrm>
          <a:prstGeom prst="line">
            <a:avLst/>
          </a:prstGeom>
          <a:noFill/>
          <a:ln w="5715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7110" name="Line 15"/>
          <p:cNvSpPr>
            <a:spLocks noChangeShapeType="1"/>
          </p:cNvSpPr>
          <p:nvPr/>
        </p:nvSpPr>
        <p:spPr bwMode="auto">
          <a:xfrm>
            <a:off x="8286750" y="3181350"/>
            <a:ext cx="0" cy="304800"/>
          </a:xfrm>
          <a:prstGeom prst="line">
            <a:avLst/>
          </a:prstGeom>
          <a:noFill/>
          <a:ln w="5715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7111" name="Line 16"/>
          <p:cNvSpPr>
            <a:spLocks noChangeShapeType="1"/>
          </p:cNvSpPr>
          <p:nvPr/>
        </p:nvSpPr>
        <p:spPr bwMode="auto">
          <a:xfrm flipH="1">
            <a:off x="4019550" y="3141663"/>
            <a:ext cx="0" cy="381000"/>
          </a:xfrm>
          <a:prstGeom prst="line">
            <a:avLst/>
          </a:prstGeom>
          <a:noFill/>
          <a:ln w="5715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7112" name="Line 17"/>
          <p:cNvSpPr>
            <a:spLocks noChangeShapeType="1"/>
          </p:cNvSpPr>
          <p:nvPr/>
        </p:nvSpPr>
        <p:spPr bwMode="auto">
          <a:xfrm>
            <a:off x="2495550" y="3124200"/>
            <a:ext cx="0" cy="417513"/>
          </a:xfrm>
          <a:prstGeom prst="line">
            <a:avLst/>
          </a:prstGeom>
          <a:noFill/>
          <a:ln w="5715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7113" name="Line 18"/>
          <p:cNvSpPr>
            <a:spLocks noChangeShapeType="1"/>
          </p:cNvSpPr>
          <p:nvPr/>
        </p:nvSpPr>
        <p:spPr bwMode="auto">
          <a:xfrm>
            <a:off x="5915025" y="1695450"/>
            <a:ext cx="76200" cy="19050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47114" name="Line 19"/>
          <p:cNvSpPr>
            <a:spLocks noChangeShapeType="1"/>
          </p:cNvSpPr>
          <p:nvPr/>
        </p:nvSpPr>
        <p:spPr bwMode="auto">
          <a:xfrm>
            <a:off x="7296150" y="2381250"/>
            <a:ext cx="0" cy="1219200"/>
          </a:xfrm>
          <a:prstGeom prst="line">
            <a:avLst/>
          </a:prstGeom>
          <a:noFill/>
          <a:ln w="76200">
            <a:solidFill>
              <a:srgbClr val="FF33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7115" name="Text Box 20"/>
          <p:cNvSpPr txBox="1">
            <a:spLocks noChangeArrowheads="1"/>
          </p:cNvSpPr>
          <p:nvPr/>
        </p:nvSpPr>
        <p:spPr bwMode="auto">
          <a:xfrm>
            <a:off x="1824038" y="1752600"/>
            <a:ext cx="5033962"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lnSpc>
                <a:spcPct val="90000"/>
              </a:lnSpc>
              <a:buClrTx/>
              <a:buSzTx/>
              <a:buFontTx/>
              <a:buNone/>
            </a:pPr>
            <a:r>
              <a:rPr lang="en-US" altLang="en-US" sz="1800" b="1">
                <a:solidFill>
                  <a:schemeClr val="tx1"/>
                </a:solidFill>
                <a:latin typeface="Arial" charset="0"/>
              </a:rPr>
              <a:t>Note: Shock boundaries dependent on system voltage level</a:t>
            </a:r>
            <a:r>
              <a:rPr lang="en-US" altLang="en-US" sz="1800" b="1">
                <a:solidFill>
                  <a:schemeClr val="bg2"/>
                </a:solidFill>
                <a:latin typeface="Arial" charset="0"/>
              </a:rPr>
              <a:t>  </a:t>
            </a:r>
          </a:p>
        </p:txBody>
      </p:sp>
      <p:sp>
        <p:nvSpPr>
          <p:cNvPr id="47116" name="Line 21"/>
          <p:cNvSpPr>
            <a:spLocks noChangeShapeType="1"/>
          </p:cNvSpPr>
          <p:nvPr/>
        </p:nvSpPr>
        <p:spPr bwMode="auto">
          <a:xfrm>
            <a:off x="6096000" y="41910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type="triangle" w="med" len="med"/>
              </a14:hiddenLine>
            </a:ext>
          </a:extLst>
        </p:spPr>
        <p:txBody>
          <a:bodyPr/>
          <a:lstStyle/>
          <a:p>
            <a:endParaRPr lang="en-US"/>
          </a:p>
        </p:txBody>
      </p:sp>
      <p:sp>
        <p:nvSpPr>
          <p:cNvPr id="47117" name="AutoShape 22"/>
          <p:cNvSpPr>
            <a:spLocks noChangeArrowheads="1"/>
          </p:cNvSpPr>
          <p:nvPr/>
        </p:nvSpPr>
        <p:spPr bwMode="auto">
          <a:xfrm>
            <a:off x="1630363" y="236538"/>
            <a:ext cx="5641975" cy="1025525"/>
          </a:xfrm>
          <a:prstGeom prst="bevel">
            <a:avLst>
              <a:gd name="adj" fmla="val 4125"/>
            </a:avLst>
          </a:prstGeom>
          <a:gradFill rotWithShape="0">
            <a:gsLst>
              <a:gs pos="0">
                <a:srgbClr val="C2C24E"/>
              </a:gs>
              <a:gs pos="50000">
                <a:srgbClr val="FFFF66"/>
              </a:gs>
              <a:gs pos="100000">
                <a:srgbClr val="C2C24E"/>
              </a:gs>
            </a:gsLst>
            <a:lin ang="2700000" scaled="1"/>
          </a:gradFill>
          <a:ln>
            <a:noFill/>
          </a:ln>
          <a:effectLst>
            <a:outerShdw dist="53882" dir="2700000" algn="ctr" rotWithShape="0">
              <a:schemeClr val="tx1"/>
            </a:outerShdw>
          </a:effectLst>
          <a:extLs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nSpc>
                <a:spcPct val="90000"/>
              </a:lnSpc>
              <a:buClrTx/>
              <a:buSzTx/>
              <a:buFontTx/>
              <a:buNone/>
            </a:pPr>
            <a:r>
              <a:rPr lang="en-US" altLang="en-US" sz="1800" b="1">
                <a:solidFill>
                  <a:srgbClr val="FF0000"/>
                </a:solidFill>
                <a:latin typeface="Arial" charset="0"/>
              </a:rPr>
              <a:t>Flash Protection Boundary (FPB)</a:t>
            </a:r>
          </a:p>
          <a:p>
            <a:pPr>
              <a:lnSpc>
                <a:spcPct val="90000"/>
              </a:lnSpc>
              <a:buClrTx/>
              <a:buSzTx/>
              <a:buFontTx/>
              <a:buNone/>
            </a:pPr>
            <a:r>
              <a:rPr lang="en-US" altLang="en-US" sz="1800" b="1">
                <a:solidFill>
                  <a:srgbClr val="FF0000"/>
                </a:solidFill>
                <a:latin typeface="Arial" charset="0"/>
              </a:rPr>
              <a:t>Must wear appropriate PPE.</a:t>
            </a:r>
          </a:p>
          <a:p>
            <a:pPr>
              <a:lnSpc>
                <a:spcPct val="90000"/>
              </a:lnSpc>
              <a:buClrTx/>
              <a:buSzTx/>
              <a:buFontTx/>
              <a:buNone/>
            </a:pPr>
            <a:r>
              <a:rPr lang="en-US" altLang="en-US" sz="1800" b="1">
                <a:solidFill>
                  <a:srgbClr val="FF0000"/>
                </a:solidFill>
                <a:latin typeface="Arial" charset="0"/>
              </a:rPr>
              <a:t>FPB dependent on fault level and time duration</a:t>
            </a:r>
          </a:p>
        </p:txBody>
      </p:sp>
      <p:sp>
        <p:nvSpPr>
          <p:cNvPr id="47118" name="Line 23"/>
          <p:cNvSpPr>
            <a:spLocks noChangeShapeType="1"/>
          </p:cNvSpPr>
          <p:nvPr/>
        </p:nvSpPr>
        <p:spPr bwMode="auto">
          <a:xfrm flipV="1">
            <a:off x="6553200" y="1066800"/>
            <a:ext cx="0" cy="3048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type="triangle" w="med" len="med"/>
              </a14:hiddenLine>
            </a:ext>
          </a:extLst>
        </p:spPr>
        <p:txBody>
          <a:bodyPr/>
          <a:lstStyle/>
          <a:p>
            <a:endParaRPr lang="en-US"/>
          </a:p>
        </p:txBody>
      </p:sp>
      <p:sp>
        <p:nvSpPr>
          <p:cNvPr id="47119" name="Line 24"/>
          <p:cNvSpPr>
            <a:spLocks noChangeShapeType="1"/>
          </p:cNvSpPr>
          <p:nvPr/>
        </p:nvSpPr>
        <p:spPr bwMode="auto">
          <a:xfrm>
            <a:off x="7296150" y="247650"/>
            <a:ext cx="0" cy="1752600"/>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7120" name="Rectangle 25"/>
          <p:cNvSpPr>
            <a:spLocks noChangeArrowheads="1"/>
          </p:cNvSpPr>
          <p:nvPr/>
        </p:nvSpPr>
        <p:spPr bwMode="auto">
          <a:xfrm>
            <a:off x="619125" y="4295775"/>
            <a:ext cx="533400" cy="381000"/>
          </a:xfrm>
          <a:prstGeom prst="rect">
            <a:avLst/>
          </a:prstGeom>
          <a:solidFill>
            <a:srgbClr val="FF9933"/>
          </a:solidFill>
          <a:ln w="28575">
            <a:solidFill>
              <a:schemeClr val="tx1"/>
            </a:solidFill>
            <a:miter lim="800000"/>
            <a:headEnd/>
            <a:tailEnd/>
          </a:ln>
        </p:spPr>
        <p:txBody>
          <a:bodyPr wrap="none" anchor="ct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endParaRPr lang="en-US" altLang="en-US">
              <a:solidFill>
                <a:schemeClr val="bg2"/>
              </a:solidFill>
              <a:latin typeface="Book Antiqua" pitchFamily="18" charset="0"/>
            </a:endParaRPr>
          </a:p>
        </p:txBody>
      </p:sp>
      <p:sp>
        <p:nvSpPr>
          <p:cNvPr id="47121" name="Rectangle 26"/>
          <p:cNvSpPr>
            <a:spLocks noChangeArrowheads="1"/>
          </p:cNvSpPr>
          <p:nvPr/>
        </p:nvSpPr>
        <p:spPr bwMode="auto">
          <a:xfrm>
            <a:off x="4019550" y="3657600"/>
            <a:ext cx="4267200" cy="457200"/>
          </a:xfrm>
          <a:prstGeom prst="rect">
            <a:avLst/>
          </a:prstGeom>
          <a:solidFill>
            <a:srgbClr val="00CC00"/>
          </a:solidFill>
          <a:ln w="28575">
            <a:solidFill>
              <a:schemeClr val="tx1"/>
            </a:solidFill>
            <a:miter lim="800000"/>
            <a:headEnd/>
            <a:tailEnd/>
          </a:ln>
        </p:spPr>
        <p:txBody>
          <a:bodyPr wrap="none" anchor="ct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endParaRPr lang="en-US" altLang="en-US">
              <a:solidFill>
                <a:schemeClr val="bg2"/>
              </a:solidFill>
              <a:latin typeface="Book Antiqua" pitchFamily="18" charset="0"/>
            </a:endParaRPr>
          </a:p>
        </p:txBody>
      </p:sp>
      <p:grpSp>
        <p:nvGrpSpPr>
          <p:cNvPr id="47122" name="Group 27"/>
          <p:cNvGrpSpPr>
            <a:grpSpLocks/>
          </p:cNvGrpSpPr>
          <p:nvPr/>
        </p:nvGrpSpPr>
        <p:grpSpPr bwMode="auto">
          <a:xfrm>
            <a:off x="2495550" y="3657600"/>
            <a:ext cx="1524000" cy="457200"/>
            <a:chOff x="1104" y="2304"/>
            <a:chExt cx="960" cy="288"/>
          </a:xfrm>
        </p:grpSpPr>
        <p:sp>
          <p:nvSpPr>
            <p:cNvPr id="47128" name="Line 28"/>
            <p:cNvSpPr>
              <a:spLocks noChangeShapeType="1"/>
            </p:cNvSpPr>
            <p:nvPr/>
          </p:nvSpPr>
          <p:spPr bwMode="auto">
            <a:xfrm>
              <a:off x="2064" y="2304"/>
              <a:ext cx="0" cy="28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7129" name="Line 29"/>
            <p:cNvSpPr>
              <a:spLocks noChangeShapeType="1"/>
            </p:cNvSpPr>
            <p:nvPr/>
          </p:nvSpPr>
          <p:spPr bwMode="auto">
            <a:xfrm>
              <a:off x="1104" y="2304"/>
              <a:ext cx="0" cy="28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47123" name="Text Box 30"/>
          <p:cNvSpPr txBox="1">
            <a:spLocks noChangeArrowheads="1"/>
          </p:cNvSpPr>
          <p:nvPr/>
        </p:nvSpPr>
        <p:spPr bwMode="auto">
          <a:xfrm>
            <a:off x="1057275" y="1466850"/>
            <a:ext cx="4127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nSpc>
                <a:spcPct val="90000"/>
              </a:lnSpc>
              <a:spcBef>
                <a:spcPct val="50000"/>
              </a:spcBef>
              <a:buClrTx/>
              <a:buSzTx/>
              <a:buFontTx/>
              <a:buNone/>
            </a:pPr>
            <a:endParaRPr lang="en-US" altLang="en-US" sz="2000" b="1">
              <a:solidFill>
                <a:schemeClr val="tx1"/>
              </a:solidFill>
              <a:latin typeface="Times New Roman" pitchFamily="18" charset="0"/>
            </a:endParaRPr>
          </a:p>
        </p:txBody>
      </p:sp>
      <p:sp>
        <p:nvSpPr>
          <p:cNvPr id="47124" name="Text Box 31"/>
          <p:cNvSpPr txBox="1">
            <a:spLocks noChangeArrowheads="1"/>
          </p:cNvSpPr>
          <p:nvPr/>
        </p:nvSpPr>
        <p:spPr bwMode="auto">
          <a:xfrm rot="-5400000">
            <a:off x="415925" y="2125663"/>
            <a:ext cx="165258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lnSpc>
                <a:spcPct val="90000"/>
              </a:lnSpc>
              <a:buClrTx/>
              <a:buSzTx/>
              <a:buFontTx/>
              <a:buNone/>
            </a:pPr>
            <a:r>
              <a:rPr lang="en-US" altLang="en-US" sz="2000" b="1">
                <a:solidFill>
                  <a:srgbClr val="FF0000"/>
                </a:solidFill>
                <a:latin typeface="Arial" charset="0"/>
              </a:rPr>
              <a:t>Equipment</a:t>
            </a:r>
          </a:p>
        </p:txBody>
      </p:sp>
      <p:sp>
        <p:nvSpPr>
          <p:cNvPr id="47125" name="Rectangle 32"/>
          <p:cNvSpPr>
            <a:spLocks noChangeArrowheads="1"/>
          </p:cNvSpPr>
          <p:nvPr/>
        </p:nvSpPr>
        <p:spPr bwMode="auto">
          <a:xfrm>
            <a:off x="1641475" y="3654425"/>
            <a:ext cx="862013" cy="463550"/>
          </a:xfrm>
          <a:prstGeom prst="rect">
            <a:avLst/>
          </a:prstGeom>
          <a:solidFill>
            <a:srgbClr val="FF9933"/>
          </a:solidFill>
          <a:ln w="28575">
            <a:solidFill>
              <a:schemeClr val="tx1"/>
            </a:solidFill>
            <a:miter lim="800000"/>
            <a:headEnd/>
            <a:tailEnd/>
          </a:ln>
        </p:spPr>
        <p:txBody>
          <a:bodyPr wrap="none" anchor="ct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endParaRPr lang="en-US" altLang="en-US">
              <a:solidFill>
                <a:schemeClr val="bg2"/>
              </a:solidFill>
              <a:latin typeface="Book Antiqua" pitchFamily="18" charset="0"/>
            </a:endParaRPr>
          </a:p>
        </p:txBody>
      </p:sp>
      <p:sp>
        <p:nvSpPr>
          <p:cNvPr id="47126" name="Rectangle 33"/>
          <p:cNvSpPr>
            <a:spLocks noChangeArrowheads="1"/>
          </p:cNvSpPr>
          <p:nvPr/>
        </p:nvSpPr>
        <p:spPr bwMode="auto">
          <a:xfrm>
            <a:off x="2493963" y="3652838"/>
            <a:ext cx="1520825" cy="463550"/>
          </a:xfrm>
          <a:prstGeom prst="rect">
            <a:avLst/>
          </a:prstGeom>
          <a:solidFill>
            <a:srgbClr val="0066FF"/>
          </a:solidFill>
          <a:ln w="28575">
            <a:solidFill>
              <a:schemeClr val="tx1"/>
            </a:solidFill>
            <a:miter lim="800000"/>
            <a:headEnd/>
            <a:tailEnd/>
          </a:ln>
        </p:spPr>
        <p:txBody>
          <a:bodyPr wrap="none" anchor="ct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endParaRPr lang="en-US" altLang="en-US">
              <a:solidFill>
                <a:schemeClr val="bg2"/>
              </a:solidFill>
              <a:latin typeface="Book Antiqua" pitchFamily="18" charset="0"/>
            </a:endParaRPr>
          </a:p>
        </p:txBody>
      </p:sp>
      <p:sp>
        <p:nvSpPr>
          <p:cNvPr id="47127" name="Rectangle 34"/>
          <p:cNvSpPr>
            <a:spLocks noChangeArrowheads="1"/>
          </p:cNvSpPr>
          <p:nvPr/>
        </p:nvSpPr>
        <p:spPr bwMode="auto">
          <a:xfrm>
            <a:off x="617538" y="5514975"/>
            <a:ext cx="533400" cy="381000"/>
          </a:xfrm>
          <a:prstGeom prst="rect">
            <a:avLst/>
          </a:prstGeom>
          <a:solidFill>
            <a:srgbClr val="00CC00"/>
          </a:solidFill>
          <a:ln w="28575">
            <a:solidFill>
              <a:schemeClr val="tx1"/>
            </a:solidFill>
            <a:miter lim="800000"/>
            <a:headEnd/>
            <a:tailEnd/>
          </a:ln>
        </p:spPr>
        <p:txBody>
          <a:bodyPr wrap="none" anchor="ct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endParaRPr lang="en-US" altLang="en-US">
              <a:solidFill>
                <a:schemeClr val="bg2"/>
              </a:solidFill>
              <a:latin typeface="Book Antiqua" pitchFamily="18" charset="0"/>
            </a:endParaRPr>
          </a:p>
        </p:txBody>
      </p:sp>
      <p:cxnSp>
        <p:nvCxnSpPr>
          <p:cNvPr id="3" name="Straight Connector 2"/>
          <p:cNvCxnSpPr/>
          <p:nvPr/>
        </p:nvCxnSpPr>
        <p:spPr bwMode="auto">
          <a:xfrm flipV="1">
            <a:off x="1647825" y="3657600"/>
            <a:ext cx="847725" cy="457200"/>
          </a:xfrm>
          <a:prstGeom prst="line">
            <a:avLst/>
          </a:prstGeom>
          <a:solidFill>
            <a:schemeClr val="accent1"/>
          </a:solidFill>
          <a:ln w="19050" cap="flat" cmpd="sng" algn="ctr">
            <a:solidFill>
              <a:srgbClr val="FF0000"/>
            </a:solidFill>
            <a:prstDash val="solid"/>
            <a:round/>
            <a:headEnd type="none" w="med" len="med"/>
            <a:tailEnd type="none" w="med" len="med"/>
          </a:ln>
          <a:effectLst/>
        </p:spPr>
      </p:cxnSp>
      <p:cxnSp>
        <p:nvCxnSpPr>
          <p:cNvPr id="5" name="Straight Connector 4"/>
          <p:cNvCxnSpPr/>
          <p:nvPr/>
        </p:nvCxnSpPr>
        <p:spPr bwMode="auto">
          <a:xfrm>
            <a:off x="1647825" y="3657600"/>
            <a:ext cx="855663" cy="460375"/>
          </a:xfrm>
          <a:prstGeom prst="line">
            <a:avLst/>
          </a:prstGeom>
          <a:solidFill>
            <a:schemeClr val="accent1"/>
          </a:solidFill>
          <a:ln w="19050" cap="flat" cmpd="sng" algn="ctr">
            <a:solidFill>
              <a:srgbClr val="FF0000"/>
            </a:solidFill>
            <a:prstDash val="solid"/>
            <a:round/>
            <a:headEnd type="none" w="med" len="med"/>
            <a:tailEnd type="none" w="med" len="med"/>
          </a:ln>
          <a:effectLst/>
        </p:spPr>
      </p:cxnSp>
    </p:spTree>
    <p:extLst>
      <p:ext uri="{BB962C8B-B14F-4D97-AF65-F5344CB8AC3E}">
        <p14:creationId xmlns:p14="http://schemas.microsoft.com/office/powerpoint/2010/main" val="16608271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4"/>
          <p:cNvSpPr>
            <a:spLocks noChangeArrowheads="1"/>
          </p:cNvSpPr>
          <p:nvPr/>
        </p:nvSpPr>
        <p:spPr bwMode="auto">
          <a:xfrm>
            <a:off x="2557463" y="1579563"/>
            <a:ext cx="6116637" cy="3563937"/>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endParaRPr lang="en-US" altLang="en-US">
              <a:solidFill>
                <a:schemeClr val="bg2"/>
              </a:solidFill>
              <a:latin typeface="Book Antiqua" pitchFamily="18" charset="0"/>
            </a:endParaRPr>
          </a:p>
        </p:txBody>
      </p:sp>
      <p:sp>
        <p:nvSpPr>
          <p:cNvPr id="49155" name="Rectangle 5"/>
          <p:cNvSpPr>
            <a:spLocks noChangeArrowheads="1"/>
          </p:cNvSpPr>
          <p:nvPr/>
        </p:nvSpPr>
        <p:spPr bwMode="auto">
          <a:xfrm>
            <a:off x="2557463" y="1579563"/>
            <a:ext cx="6116637" cy="3563937"/>
          </a:xfrm>
          <a:prstGeom prst="rect">
            <a:avLst/>
          </a:prstGeom>
          <a:noFill/>
          <a:ln w="30163">
            <a:solidFill>
              <a:srgbClr val="80808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endParaRPr lang="en-US" altLang="en-US">
              <a:solidFill>
                <a:schemeClr val="bg2"/>
              </a:solidFill>
              <a:latin typeface="Book Antiqua" pitchFamily="18" charset="0"/>
            </a:endParaRPr>
          </a:p>
        </p:txBody>
      </p:sp>
      <p:sp>
        <p:nvSpPr>
          <p:cNvPr id="49156" name="Line 6"/>
          <p:cNvSpPr>
            <a:spLocks noChangeShapeType="1"/>
          </p:cNvSpPr>
          <p:nvPr/>
        </p:nvSpPr>
        <p:spPr bwMode="auto">
          <a:xfrm>
            <a:off x="2559050" y="1579563"/>
            <a:ext cx="1588" cy="356393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57" name="Line 7"/>
          <p:cNvSpPr>
            <a:spLocks noChangeShapeType="1"/>
          </p:cNvSpPr>
          <p:nvPr/>
        </p:nvSpPr>
        <p:spPr bwMode="auto">
          <a:xfrm>
            <a:off x="2465388" y="5143500"/>
            <a:ext cx="182562"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58" name="Line 8"/>
          <p:cNvSpPr>
            <a:spLocks noChangeShapeType="1"/>
          </p:cNvSpPr>
          <p:nvPr/>
        </p:nvSpPr>
        <p:spPr bwMode="auto">
          <a:xfrm>
            <a:off x="2465388" y="4437063"/>
            <a:ext cx="182562"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59" name="Line 9"/>
          <p:cNvSpPr>
            <a:spLocks noChangeShapeType="1"/>
          </p:cNvSpPr>
          <p:nvPr/>
        </p:nvSpPr>
        <p:spPr bwMode="auto">
          <a:xfrm>
            <a:off x="2465388" y="3732213"/>
            <a:ext cx="182562"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60" name="Line 10"/>
          <p:cNvSpPr>
            <a:spLocks noChangeShapeType="1"/>
          </p:cNvSpPr>
          <p:nvPr/>
        </p:nvSpPr>
        <p:spPr bwMode="auto">
          <a:xfrm>
            <a:off x="2465388" y="2992438"/>
            <a:ext cx="182562"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61" name="Line 11"/>
          <p:cNvSpPr>
            <a:spLocks noChangeShapeType="1"/>
          </p:cNvSpPr>
          <p:nvPr/>
        </p:nvSpPr>
        <p:spPr bwMode="auto">
          <a:xfrm>
            <a:off x="2465388" y="2286000"/>
            <a:ext cx="182562"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62" name="Line 12"/>
          <p:cNvSpPr>
            <a:spLocks noChangeShapeType="1"/>
          </p:cNvSpPr>
          <p:nvPr/>
        </p:nvSpPr>
        <p:spPr bwMode="auto">
          <a:xfrm>
            <a:off x="2465388" y="1579563"/>
            <a:ext cx="182562"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63" name="Line 13"/>
          <p:cNvSpPr>
            <a:spLocks noChangeShapeType="1"/>
          </p:cNvSpPr>
          <p:nvPr/>
        </p:nvSpPr>
        <p:spPr bwMode="auto">
          <a:xfrm>
            <a:off x="2557463" y="5143500"/>
            <a:ext cx="6116637"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64" name="Line 14"/>
          <p:cNvSpPr>
            <a:spLocks noChangeShapeType="1"/>
          </p:cNvSpPr>
          <p:nvPr/>
        </p:nvSpPr>
        <p:spPr bwMode="auto">
          <a:xfrm flipV="1">
            <a:off x="2557463" y="5041900"/>
            <a:ext cx="1587" cy="2032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65" name="Line 15"/>
          <p:cNvSpPr>
            <a:spLocks noChangeShapeType="1"/>
          </p:cNvSpPr>
          <p:nvPr/>
        </p:nvSpPr>
        <p:spPr bwMode="auto">
          <a:xfrm flipV="1">
            <a:off x="3013075" y="5041900"/>
            <a:ext cx="1588" cy="2032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66" name="Line 16"/>
          <p:cNvSpPr>
            <a:spLocks noChangeShapeType="1"/>
          </p:cNvSpPr>
          <p:nvPr/>
        </p:nvSpPr>
        <p:spPr bwMode="auto">
          <a:xfrm flipV="1">
            <a:off x="3500438" y="5041900"/>
            <a:ext cx="1587" cy="2032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67" name="Line 17"/>
          <p:cNvSpPr>
            <a:spLocks noChangeShapeType="1"/>
          </p:cNvSpPr>
          <p:nvPr/>
        </p:nvSpPr>
        <p:spPr bwMode="auto">
          <a:xfrm flipV="1">
            <a:off x="3956050" y="5041900"/>
            <a:ext cx="1588" cy="2032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68" name="Line 18"/>
          <p:cNvSpPr>
            <a:spLocks noChangeShapeType="1"/>
          </p:cNvSpPr>
          <p:nvPr/>
        </p:nvSpPr>
        <p:spPr bwMode="auto">
          <a:xfrm flipV="1">
            <a:off x="4443413" y="5041900"/>
            <a:ext cx="1587" cy="2032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69" name="Line 19"/>
          <p:cNvSpPr>
            <a:spLocks noChangeShapeType="1"/>
          </p:cNvSpPr>
          <p:nvPr/>
        </p:nvSpPr>
        <p:spPr bwMode="auto">
          <a:xfrm flipV="1">
            <a:off x="4900613" y="5041900"/>
            <a:ext cx="1587" cy="2032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70" name="Line 20"/>
          <p:cNvSpPr>
            <a:spLocks noChangeShapeType="1"/>
          </p:cNvSpPr>
          <p:nvPr/>
        </p:nvSpPr>
        <p:spPr bwMode="auto">
          <a:xfrm flipV="1">
            <a:off x="5387975" y="5041900"/>
            <a:ext cx="1588" cy="2032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71" name="Line 21"/>
          <p:cNvSpPr>
            <a:spLocks noChangeShapeType="1"/>
          </p:cNvSpPr>
          <p:nvPr/>
        </p:nvSpPr>
        <p:spPr bwMode="auto">
          <a:xfrm flipV="1">
            <a:off x="5843588" y="5041900"/>
            <a:ext cx="1587" cy="2032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72" name="Line 22"/>
          <p:cNvSpPr>
            <a:spLocks noChangeShapeType="1"/>
          </p:cNvSpPr>
          <p:nvPr/>
        </p:nvSpPr>
        <p:spPr bwMode="auto">
          <a:xfrm flipV="1">
            <a:off x="6330950" y="5041900"/>
            <a:ext cx="1588" cy="2032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73" name="Line 23"/>
          <p:cNvSpPr>
            <a:spLocks noChangeShapeType="1"/>
          </p:cNvSpPr>
          <p:nvPr/>
        </p:nvSpPr>
        <p:spPr bwMode="auto">
          <a:xfrm flipV="1">
            <a:off x="6788150" y="5041900"/>
            <a:ext cx="1588" cy="2032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74" name="Line 24"/>
          <p:cNvSpPr>
            <a:spLocks noChangeShapeType="1"/>
          </p:cNvSpPr>
          <p:nvPr/>
        </p:nvSpPr>
        <p:spPr bwMode="auto">
          <a:xfrm flipV="1">
            <a:off x="7273925" y="5041900"/>
            <a:ext cx="1588" cy="2032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75" name="Line 25"/>
          <p:cNvSpPr>
            <a:spLocks noChangeShapeType="1"/>
          </p:cNvSpPr>
          <p:nvPr/>
        </p:nvSpPr>
        <p:spPr bwMode="auto">
          <a:xfrm flipV="1">
            <a:off x="7731125" y="5041900"/>
            <a:ext cx="1588" cy="2032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76" name="Line 26"/>
          <p:cNvSpPr>
            <a:spLocks noChangeShapeType="1"/>
          </p:cNvSpPr>
          <p:nvPr/>
        </p:nvSpPr>
        <p:spPr bwMode="auto">
          <a:xfrm flipV="1">
            <a:off x="8218488" y="5041900"/>
            <a:ext cx="1587" cy="2032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77" name="Line 27"/>
          <p:cNvSpPr>
            <a:spLocks noChangeShapeType="1"/>
          </p:cNvSpPr>
          <p:nvPr/>
        </p:nvSpPr>
        <p:spPr bwMode="auto">
          <a:xfrm flipV="1">
            <a:off x="8674100" y="5041900"/>
            <a:ext cx="1588" cy="2032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78" name="Freeform 28"/>
          <p:cNvSpPr>
            <a:spLocks/>
          </p:cNvSpPr>
          <p:nvPr/>
        </p:nvSpPr>
        <p:spPr bwMode="auto">
          <a:xfrm>
            <a:off x="2557463" y="1816100"/>
            <a:ext cx="6116637" cy="1612900"/>
          </a:xfrm>
          <a:custGeom>
            <a:avLst/>
            <a:gdLst>
              <a:gd name="T0" fmla="*/ 0 w 201"/>
              <a:gd name="T1" fmla="*/ 2147483647 h 48"/>
              <a:gd name="T2" fmla="*/ 2147483647 w 201"/>
              <a:gd name="T3" fmla="*/ 2147483647 h 48"/>
              <a:gd name="T4" fmla="*/ 2147483647 w 201"/>
              <a:gd name="T5" fmla="*/ 2147483647 h 48"/>
              <a:gd name="T6" fmla="*/ 2147483647 w 201"/>
              <a:gd name="T7" fmla="*/ 2147483647 h 48"/>
              <a:gd name="T8" fmla="*/ 2147483647 w 201"/>
              <a:gd name="T9" fmla="*/ 2147483647 h 48"/>
              <a:gd name="T10" fmla="*/ 2147483647 w 201"/>
              <a:gd name="T11" fmla="*/ 2147483647 h 48"/>
              <a:gd name="T12" fmla="*/ 2147483647 w 201"/>
              <a:gd name="T13" fmla="*/ 2147483647 h 48"/>
              <a:gd name="T14" fmla="*/ 2147483647 w 201"/>
              <a:gd name="T15" fmla="*/ 2147483647 h 48"/>
              <a:gd name="T16" fmla="*/ 2147483647 w 201"/>
              <a:gd name="T17" fmla="*/ 2147483647 h 48"/>
              <a:gd name="T18" fmla="*/ 2147483647 w 201"/>
              <a:gd name="T19" fmla="*/ 2147483647 h 48"/>
              <a:gd name="T20" fmla="*/ 2147483647 w 201"/>
              <a:gd name="T21" fmla="*/ 2147483647 h 48"/>
              <a:gd name="T22" fmla="*/ 2147483647 w 201"/>
              <a:gd name="T23" fmla="*/ 2147483647 h 48"/>
              <a:gd name="T24" fmla="*/ 2147483647 w 201"/>
              <a:gd name="T25" fmla="*/ 2147483647 h 48"/>
              <a:gd name="T26" fmla="*/ 2147483647 w 201"/>
              <a:gd name="T27" fmla="*/ 0 h 4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1"/>
              <a:gd name="T43" fmla="*/ 0 h 48"/>
              <a:gd name="T44" fmla="*/ 201 w 201"/>
              <a:gd name="T45" fmla="*/ 48 h 4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1" h="48">
                <a:moveTo>
                  <a:pt x="0" y="14"/>
                </a:moveTo>
                <a:lnTo>
                  <a:pt x="15" y="35"/>
                </a:lnTo>
                <a:lnTo>
                  <a:pt x="31" y="35"/>
                </a:lnTo>
                <a:lnTo>
                  <a:pt x="46" y="42"/>
                </a:lnTo>
                <a:lnTo>
                  <a:pt x="62" y="48"/>
                </a:lnTo>
                <a:lnTo>
                  <a:pt x="77" y="38"/>
                </a:lnTo>
                <a:lnTo>
                  <a:pt x="93" y="29"/>
                </a:lnTo>
                <a:lnTo>
                  <a:pt x="108" y="23"/>
                </a:lnTo>
                <a:lnTo>
                  <a:pt x="124" y="18"/>
                </a:lnTo>
                <a:lnTo>
                  <a:pt x="139" y="13"/>
                </a:lnTo>
                <a:lnTo>
                  <a:pt x="155" y="10"/>
                </a:lnTo>
                <a:lnTo>
                  <a:pt x="170" y="6"/>
                </a:lnTo>
                <a:lnTo>
                  <a:pt x="186" y="3"/>
                </a:lnTo>
                <a:lnTo>
                  <a:pt x="201" y="0"/>
                </a:lnTo>
              </a:path>
            </a:pathLst>
          </a:custGeom>
          <a:noFill/>
          <a:ln w="301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9179" name="Freeform 29"/>
          <p:cNvSpPr>
            <a:spLocks/>
          </p:cNvSpPr>
          <p:nvPr/>
        </p:nvSpPr>
        <p:spPr bwMode="auto">
          <a:xfrm>
            <a:off x="2465388" y="2184400"/>
            <a:ext cx="182562" cy="203200"/>
          </a:xfrm>
          <a:custGeom>
            <a:avLst/>
            <a:gdLst>
              <a:gd name="T0" fmla="*/ 2147483647 w 115"/>
              <a:gd name="T1" fmla="*/ 0 h 128"/>
              <a:gd name="T2" fmla="*/ 2147483647 w 115"/>
              <a:gd name="T3" fmla="*/ 2147483647 h 128"/>
              <a:gd name="T4" fmla="*/ 2147483647 w 115"/>
              <a:gd name="T5" fmla="*/ 2147483647 h 128"/>
              <a:gd name="T6" fmla="*/ 0 w 115"/>
              <a:gd name="T7" fmla="*/ 2147483647 h 128"/>
              <a:gd name="T8" fmla="*/ 2147483647 w 115"/>
              <a:gd name="T9" fmla="*/ 0 h 128"/>
              <a:gd name="T10" fmla="*/ 0 60000 65536"/>
              <a:gd name="T11" fmla="*/ 0 60000 65536"/>
              <a:gd name="T12" fmla="*/ 0 60000 65536"/>
              <a:gd name="T13" fmla="*/ 0 60000 65536"/>
              <a:gd name="T14" fmla="*/ 0 60000 65536"/>
              <a:gd name="T15" fmla="*/ 0 w 115"/>
              <a:gd name="T16" fmla="*/ 0 h 128"/>
              <a:gd name="T17" fmla="*/ 115 w 115"/>
              <a:gd name="T18" fmla="*/ 128 h 128"/>
            </a:gdLst>
            <a:ahLst/>
            <a:cxnLst>
              <a:cxn ang="T10">
                <a:pos x="T0" y="T1"/>
              </a:cxn>
              <a:cxn ang="T11">
                <a:pos x="T2" y="T3"/>
              </a:cxn>
              <a:cxn ang="T12">
                <a:pos x="T4" y="T5"/>
              </a:cxn>
              <a:cxn ang="T13">
                <a:pos x="T6" y="T7"/>
              </a:cxn>
              <a:cxn ang="T14">
                <a:pos x="T8" y="T9"/>
              </a:cxn>
            </a:cxnLst>
            <a:rect l="T15" t="T16" r="T17" b="T18"/>
            <a:pathLst>
              <a:path w="115" h="128">
                <a:moveTo>
                  <a:pt x="58" y="0"/>
                </a:moveTo>
                <a:lnTo>
                  <a:pt x="115" y="64"/>
                </a:lnTo>
                <a:lnTo>
                  <a:pt x="58" y="128"/>
                </a:lnTo>
                <a:lnTo>
                  <a:pt x="0" y="64"/>
                </a:lnTo>
                <a:lnTo>
                  <a:pt x="58" y="0"/>
                </a:lnTo>
                <a:close/>
              </a:path>
            </a:pathLst>
          </a:custGeom>
          <a:solidFill>
            <a:schemeClr val="accent1"/>
          </a:solidFill>
          <a:ln w="30226">
            <a:solidFill>
              <a:srgbClr val="000000"/>
            </a:solidFill>
            <a:prstDash val="solid"/>
            <a:round/>
            <a:headEnd/>
            <a:tailEnd/>
          </a:ln>
        </p:spPr>
        <p:txBody>
          <a:bodyPr/>
          <a:lstStyle/>
          <a:p>
            <a:endParaRPr lang="en-US"/>
          </a:p>
        </p:txBody>
      </p:sp>
      <p:sp>
        <p:nvSpPr>
          <p:cNvPr id="49180" name="Freeform 30"/>
          <p:cNvSpPr>
            <a:spLocks/>
          </p:cNvSpPr>
          <p:nvPr/>
        </p:nvSpPr>
        <p:spPr bwMode="auto">
          <a:xfrm>
            <a:off x="2922588" y="2890838"/>
            <a:ext cx="182562" cy="201612"/>
          </a:xfrm>
          <a:custGeom>
            <a:avLst/>
            <a:gdLst>
              <a:gd name="T0" fmla="*/ 2147483647 w 115"/>
              <a:gd name="T1" fmla="*/ 0 h 127"/>
              <a:gd name="T2" fmla="*/ 2147483647 w 115"/>
              <a:gd name="T3" fmla="*/ 2147483647 h 127"/>
              <a:gd name="T4" fmla="*/ 2147483647 w 115"/>
              <a:gd name="T5" fmla="*/ 2147483647 h 127"/>
              <a:gd name="T6" fmla="*/ 0 w 115"/>
              <a:gd name="T7" fmla="*/ 2147483647 h 127"/>
              <a:gd name="T8" fmla="*/ 2147483647 w 115"/>
              <a:gd name="T9" fmla="*/ 0 h 127"/>
              <a:gd name="T10" fmla="*/ 0 60000 65536"/>
              <a:gd name="T11" fmla="*/ 0 60000 65536"/>
              <a:gd name="T12" fmla="*/ 0 60000 65536"/>
              <a:gd name="T13" fmla="*/ 0 60000 65536"/>
              <a:gd name="T14" fmla="*/ 0 60000 65536"/>
              <a:gd name="T15" fmla="*/ 0 w 115"/>
              <a:gd name="T16" fmla="*/ 0 h 127"/>
              <a:gd name="T17" fmla="*/ 115 w 115"/>
              <a:gd name="T18" fmla="*/ 127 h 127"/>
            </a:gdLst>
            <a:ahLst/>
            <a:cxnLst>
              <a:cxn ang="T10">
                <a:pos x="T0" y="T1"/>
              </a:cxn>
              <a:cxn ang="T11">
                <a:pos x="T2" y="T3"/>
              </a:cxn>
              <a:cxn ang="T12">
                <a:pos x="T4" y="T5"/>
              </a:cxn>
              <a:cxn ang="T13">
                <a:pos x="T6" y="T7"/>
              </a:cxn>
              <a:cxn ang="T14">
                <a:pos x="T8" y="T9"/>
              </a:cxn>
            </a:cxnLst>
            <a:rect l="T15" t="T16" r="T17" b="T18"/>
            <a:pathLst>
              <a:path w="115" h="127">
                <a:moveTo>
                  <a:pt x="57" y="0"/>
                </a:moveTo>
                <a:lnTo>
                  <a:pt x="115" y="64"/>
                </a:lnTo>
                <a:lnTo>
                  <a:pt x="57" y="127"/>
                </a:lnTo>
                <a:lnTo>
                  <a:pt x="0" y="64"/>
                </a:lnTo>
                <a:lnTo>
                  <a:pt x="57" y="0"/>
                </a:lnTo>
                <a:close/>
              </a:path>
            </a:pathLst>
          </a:custGeom>
          <a:solidFill>
            <a:schemeClr val="accent1"/>
          </a:solidFill>
          <a:ln w="30226">
            <a:solidFill>
              <a:srgbClr val="000000"/>
            </a:solidFill>
            <a:prstDash val="solid"/>
            <a:round/>
            <a:headEnd/>
            <a:tailEnd/>
          </a:ln>
        </p:spPr>
        <p:txBody>
          <a:bodyPr/>
          <a:lstStyle/>
          <a:p>
            <a:endParaRPr lang="en-US"/>
          </a:p>
        </p:txBody>
      </p:sp>
      <p:sp>
        <p:nvSpPr>
          <p:cNvPr id="49181" name="Freeform 31"/>
          <p:cNvSpPr>
            <a:spLocks/>
          </p:cNvSpPr>
          <p:nvPr/>
        </p:nvSpPr>
        <p:spPr bwMode="auto">
          <a:xfrm>
            <a:off x="3408363" y="2890838"/>
            <a:ext cx="182562" cy="201612"/>
          </a:xfrm>
          <a:custGeom>
            <a:avLst/>
            <a:gdLst>
              <a:gd name="T0" fmla="*/ 2147483647 w 115"/>
              <a:gd name="T1" fmla="*/ 0 h 127"/>
              <a:gd name="T2" fmla="*/ 2147483647 w 115"/>
              <a:gd name="T3" fmla="*/ 2147483647 h 127"/>
              <a:gd name="T4" fmla="*/ 2147483647 w 115"/>
              <a:gd name="T5" fmla="*/ 2147483647 h 127"/>
              <a:gd name="T6" fmla="*/ 0 w 115"/>
              <a:gd name="T7" fmla="*/ 2147483647 h 127"/>
              <a:gd name="T8" fmla="*/ 2147483647 w 115"/>
              <a:gd name="T9" fmla="*/ 0 h 127"/>
              <a:gd name="T10" fmla="*/ 0 60000 65536"/>
              <a:gd name="T11" fmla="*/ 0 60000 65536"/>
              <a:gd name="T12" fmla="*/ 0 60000 65536"/>
              <a:gd name="T13" fmla="*/ 0 60000 65536"/>
              <a:gd name="T14" fmla="*/ 0 60000 65536"/>
              <a:gd name="T15" fmla="*/ 0 w 115"/>
              <a:gd name="T16" fmla="*/ 0 h 127"/>
              <a:gd name="T17" fmla="*/ 115 w 115"/>
              <a:gd name="T18" fmla="*/ 127 h 127"/>
            </a:gdLst>
            <a:ahLst/>
            <a:cxnLst>
              <a:cxn ang="T10">
                <a:pos x="T0" y="T1"/>
              </a:cxn>
              <a:cxn ang="T11">
                <a:pos x="T2" y="T3"/>
              </a:cxn>
              <a:cxn ang="T12">
                <a:pos x="T4" y="T5"/>
              </a:cxn>
              <a:cxn ang="T13">
                <a:pos x="T6" y="T7"/>
              </a:cxn>
              <a:cxn ang="T14">
                <a:pos x="T8" y="T9"/>
              </a:cxn>
            </a:cxnLst>
            <a:rect l="T15" t="T16" r="T17" b="T18"/>
            <a:pathLst>
              <a:path w="115" h="127">
                <a:moveTo>
                  <a:pt x="58" y="0"/>
                </a:moveTo>
                <a:lnTo>
                  <a:pt x="115" y="64"/>
                </a:lnTo>
                <a:lnTo>
                  <a:pt x="58" y="127"/>
                </a:lnTo>
                <a:lnTo>
                  <a:pt x="0" y="64"/>
                </a:lnTo>
                <a:lnTo>
                  <a:pt x="58" y="0"/>
                </a:lnTo>
                <a:close/>
              </a:path>
            </a:pathLst>
          </a:custGeom>
          <a:solidFill>
            <a:schemeClr val="accent1"/>
          </a:solidFill>
          <a:ln w="30226">
            <a:solidFill>
              <a:srgbClr val="000000"/>
            </a:solidFill>
            <a:prstDash val="solid"/>
            <a:round/>
            <a:headEnd/>
            <a:tailEnd/>
          </a:ln>
        </p:spPr>
        <p:txBody>
          <a:bodyPr/>
          <a:lstStyle/>
          <a:p>
            <a:endParaRPr lang="en-US"/>
          </a:p>
        </p:txBody>
      </p:sp>
      <p:sp>
        <p:nvSpPr>
          <p:cNvPr id="49182" name="Freeform 32"/>
          <p:cNvSpPr>
            <a:spLocks/>
          </p:cNvSpPr>
          <p:nvPr/>
        </p:nvSpPr>
        <p:spPr bwMode="auto">
          <a:xfrm>
            <a:off x="3865563" y="3125788"/>
            <a:ext cx="182562" cy="201612"/>
          </a:xfrm>
          <a:custGeom>
            <a:avLst/>
            <a:gdLst>
              <a:gd name="T0" fmla="*/ 2147483647 w 115"/>
              <a:gd name="T1" fmla="*/ 0 h 127"/>
              <a:gd name="T2" fmla="*/ 2147483647 w 115"/>
              <a:gd name="T3" fmla="*/ 2147483647 h 127"/>
              <a:gd name="T4" fmla="*/ 2147483647 w 115"/>
              <a:gd name="T5" fmla="*/ 2147483647 h 127"/>
              <a:gd name="T6" fmla="*/ 0 w 115"/>
              <a:gd name="T7" fmla="*/ 2147483647 h 127"/>
              <a:gd name="T8" fmla="*/ 2147483647 w 115"/>
              <a:gd name="T9" fmla="*/ 0 h 127"/>
              <a:gd name="T10" fmla="*/ 0 60000 65536"/>
              <a:gd name="T11" fmla="*/ 0 60000 65536"/>
              <a:gd name="T12" fmla="*/ 0 60000 65536"/>
              <a:gd name="T13" fmla="*/ 0 60000 65536"/>
              <a:gd name="T14" fmla="*/ 0 60000 65536"/>
              <a:gd name="T15" fmla="*/ 0 w 115"/>
              <a:gd name="T16" fmla="*/ 0 h 127"/>
              <a:gd name="T17" fmla="*/ 115 w 115"/>
              <a:gd name="T18" fmla="*/ 127 h 127"/>
            </a:gdLst>
            <a:ahLst/>
            <a:cxnLst>
              <a:cxn ang="T10">
                <a:pos x="T0" y="T1"/>
              </a:cxn>
              <a:cxn ang="T11">
                <a:pos x="T2" y="T3"/>
              </a:cxn>
              <a:cxn ang="T12">
                <a:pos x="T4" y="T5"/>
              </a:cxn>
              <a:cxn ang="T13">
                <a:pos x="T6" y="T7"/>
              </a:cxn>
              <a:cxn ang="T14">
                <a:pos x="T8" y="T9"/>
              </a:cxn>
            </a:cxnLst>
            <a:rect l="T15" t="T16" r="T17" b="T18"/>
            <a:pathLst>
              <a:path w="115" h="127">
                <a:moveTo>
                  <a:pt x="57" y="0"/>
                </a:moveTo>
                <a:lnTo>
                  <a:pt x="115" y="64"/>
                </a:lnTo>
                <a:lnTo>
                  <a:pt x="57" y="127"/>
                </a:lnTo>
                <a:lnTo>
                  <a:pt x="0" y="64"/>
                </a:lnTo>
                <a:lnTo>
                  <a:pt x="57" y="0"/>
                </a:lnTo>
                <a:close/>
              </a:path>
            </a:pathLst>
          </a:custGeom>
          <a:solidFill>
            <a:schemeClr val="accent1"/>
          </a:solidFill>
          <a:ln w="30226">
            <a:solidFill>
              <a:srgbClr val="000000"/>
            </a:solidFill>
            <a:prstDash val="solid"/>
            <a:round/>
            <a:headEnd/>
            <a:tailEnd/>
          </a:ln>
        </p:spPr>
        <p:txBody>
          <a:bodyPr/>
          <a:lstStyle/>
          <a:p>
            <a:endParaRPr lang="en-US"/>
          </a:p>
        </p:txBody>
      </p:sp>
      <p:sp>
        <p:nvSpPr>
          <p:cNvPr id="49183" name="Freeform 33"/>
          <p:cNvSpPr>
            <a:spLocks/>
          </p:cNvSpPr>
          <p:nvPr/>
        </p:nvSpPr>
        <p:spPr bwMode="auto">
          <a:xfrm>
            <a:off x="4352925" y="3327400"/>
            <a:ext cx="182563" cy="203200"/>
          </a:xfrm>
          <a:custGeom>
            <a:avLst/>
            <a:gdLst>
              <a:gd name="T0" fmla="*/ 2147483647 w 115"/>
              <a:gd name="T1" fmla="*/ 0 h 128"/>
              <a:gd name="T2" fmla="*/ 2147483647 w 115"/>
              <a:gd name="T3" fmla="*/ 2147483647 h 128"/>
              <a:gd name="T4" fmla="*/ 2147483647 w 115"/>
              <a:gd name="T5" fmla="*/ 2147483647 h 128"/>
              <a:gd name="T6" fmla="*/ 0 w 115"/>
              <a:gd name="T7" fmla="*/ 2147483647 h 128"/>
              <a:gd name="T8" fmla="*/ 2147483647 w 115"/>
              <a:gd name="T9" fmla="*/ 0 h 128"/>
              <a:gd name="T10" fmla="*/ 0 60000 65536"/>
              <a:gd name="T11" fmla="*/ 0 60000 65536"/>
              <a:gd name="T12" fmla="*/ 0 60000 65536"/>
              <a:gd name="T13" fmla="*/ 0 60000 65536"/>
              <a:gd name="T14" fmla="*/ 0 60000 65536"/>
              <a:gd name="T15" fmla="*/ 0 w 115"/>
              <a:gd name="T16" fmla="*/ 0 h 128"/>
              <a:gd name="T17" fmla="*/ 115 w 115"/>
              <a:gd name="T18" fmla="*/ 128 h 128"/>
            </a:gdLst>
            <a:ahLst/>
            <a:cxnLst>
              <a:cxn ang="T10">
                <a:pos x="T0" y="T1"/>
              </a:cxn>
              <a:cxn ang="T11">
                <a:pos x="T2" y="T3"/>
              </a:cxn>
              <a:cxn ang="T12">
                <a:pos x="T4" y="T5"/>
              </a:cxn>
              <a:cxn ang="T13">
                <a:pos x="T6" y="T7"/>
              </a:cxn>
              <a:cxn ang="T14">
                <a:pos x="T8" y="T9"/>
              </a:cxn>
            </a:cxnLst>
            <a:rect l="T15" t="T16" r="T17" b="T18"/>
            <a:pathLst>
              <a:path w="115" h="128">
                <a:moveTo>
                  <a:pt x="57" y="0"/>
                </a:moveTo>
                <a:lnTo>
                  <a:pt x="115" y="64"/>
                </a:lnTo>
                <a:lnTo>
                  <a:pt x="57" y="128"/>
                </a:lnTo>
                <a:lnTo>
                  <a:pt x="0" y="64"/>
                </a:lnTo>
                <a:lnTo>
                  <a:pt x="57" y="0"/>
                </a:lnTo>
                <a:close/>
              </a:path>
            </a:pathLst>
          </a:custGeom>
          <a:solidFill>
            <a:schemeClr val="accent1"/>
          </a:solidFill>
          <a:ln w="30226">
            <a:solidFill>
              <a:srgbClr val="000000"/>
            </a:solidFill>
            <a:prstDash val="solid"/>
            <a:round/>
            <a:headEnd/>
            <a:tailEnd/>
          </a:ln>
        </p:spPr>
        <p:txBody>
          <a:bodyPr/>
          <a:lstStyle/>
          <a:p>
            <a:endParaRPr lang="en-US"/>
          </a:p>
        </p:txBody>
      </p:sp>
      <p:sp>
        <p:nvSpPr>
          <p:cNvPr id="49184" name="Freeform 34"/>
          <p:cNvSpPr>
            <a:spLocks/>
          </p:cNvSpPr>
          <p:nvPr/>
        </p:nvSpPr>
        <p:spPr bwMode="auto">
          <a:xfrm>
            <a:off x="4808538" y="2992438"/>
            <a:ext cx="182562" cy="201612"/>
          </a:xfrm>
          <a:custGeom>
            <a:avLst/>
            <a:gdLst>
              <a:gd name="T0" fmla="*/ 2147483647 w 115"/>
              <a:gd name="T1" fmla="*/ 0 h 127"/>
              <a:gd name="T2" fmla="*/ 2147483647 w 115"/>
              <a:gd name="T3" fmla="*/ 2147483647 h 127"/>
              <a:gd name="T4" fmla="*/ 2147483647 w 115"/>
              <a:gd name="T5" fmla="*/ 2147483647 h 127"/>
              <a:gd name="T6" fmla="*/ 0 w 115"/>
              <a:gd name="T7" fmla="*/ 2147483647 h 127"/>
              <a:gd name="T8" fmla="*/ 2147483647 w 115"/>
              <a:gd name="T9" fmla="*/ 0 h 127"/>
              <a:gd name="T10" fmla="*/ 0 60000 65536"/>
              <a:gd name="T11" fmla="*/ 0 60000 65536"/>
              <a:gd name="T12" fmla="*/ 0 60000 65536"/>
              <a:gd name="T13" fmla="*/ 0 60000 65536"/>
              <a:gd name="T14" fmla="*/ 0 60000 65536"/>
              <a:gd name="T15" fmla="*/ 0 w 115"/>
              <a:gd name="T16" fmla="*/ 0 h 127"/>
              <a:gd name="T17" fmla="*/ 115 w 115"/>
              <a:gd name="T18" fmla="*/ 127 h 127"/>
            </a:gdLst>
            <a:ahLst/>
            <a:cxnLst>
              <a:cxn ang="T10">
                <a:pos x="T0" y="T1"/>
              </a:cxn>
              <a:cxn ang="T11">
                <a:pos x="T2" y="T3"/>
              </a:cxn>
              <a:cxn ang="T12">
                <a:pos x="T4" y="T5"/>
              </a:cxn>
              <a:cxn ang="T13">
                <a:pos x="T6" y="T7"/>
              </a:cxn>
              <a:cxn ang="T14">
                <a:pos x="T8" y="T9"/>
              </a:cxn>
            </a:cxnLst>
            <a:rect l="T15" t="T16" r="T17" b="T18"/>
            <a:pathLst>
              <a:path w="115" h="127">
                <a:moveTo>
                  <a:pt x="58" y="0"/>
                </a:moveTo>
                <a:lnTo>
                  <a:pt x="115" y="63"/>
                </a:lnTo>
                <a:lnTo>
                  <a:pt x="58" y="127"/>
                </a:lnTo>
                <a:lnTo>
                  <a:pt x="0" y="63"/>
                </a:lnTo>
                <a:lnTo>
                  <a:pt x="58" y="0"/>
                </a:lnTo>
                <a:close/>
              </a:path>
            </a:pathLst>
          </a:custGeom>
          <a:solidFill>
            <a:schemeClr val="accent1"/>
          </a:solidFill>
          <a:ln w="30226">
            <a:solidFill>
              <a:srgbClr val="000000"/>
            </a:solidFill>
            <a:prstDash val="solid"/>
            <a:round/>
            <a:headEnd/>
            <a:tailEnd/>
          </a:ln>
        </p:spPr>
        <p:txBody>
          <a:bodyPr/>
          <a:lstStyle/>
          <a:p>
            <a:endParaRPr lang="en-US"/>
          </a:p>
        </p:txBody>
      </p:sp>
      <p:sp>
        <p:nvSpPr>
          <p:cNvPr id="49185" name="Freeform 35"/>
          <p:cNvSpPr>
            <a:spLocks/>
          </p:cNvSpPr>
          <p:nvPr/>
        </p:nvSpPr>
        <p:spPr bwMode="auto">
          <a:xfrm>
            <a:off x="5295900" y="2689225"/>
            <a:ext cx="182563" cy="201613"/>
          </a:xfrm>
          <a:custGeom>
            <a:avLst/>
            <a:gdLst>
              <a:gd name="T0" fmla="*/ 2147483647 w 115"/>
              <a:gd name="T1" fmla="*/ 0 h 127"/>
              <a:gd name="T2" fmla="*/ 2147483647 w 115"/>
              <a:gd name="T3" fmla="*/ 2147483647 h 127"/>
              <a:gd name="T4" fmla="*/ 2147483647 w 115"/>
              <a:gd name="T5" fmla="*/ 2147483647 h 127"/>
              <a:gd name="T6" fmla="*/ 0 w 115"/>
              <a:gd name="T7" fmla="*/ 2147483647 h 127"/>
              <a:gd name="T8" fmla="*/ 2147483647 w 115"/>
              <a:gd name="T9" fmla="*/ 0 h 127"/>
              <a:gd name="T10" fmla="*/ 0 60000 65536"/>
              <a:gd name="T11" fmla="*/ 0 60000 65536"/>
              <a:gd name="T12" fmla="*/ 0 60000 65536"/>
              <a:gd name="T13" fmla="*/ 0 60000 65536"/>
              <a:gd name="T14" fmla="*/ 0 60000 65536"/>
              <a:gd name="T15" fmla="*/ 0 w 115"/>
              <a:gd name="T16" fmla="*/ 0 h 127"/>
              <a:gd name="T17" fmla="*/ 115 w 115"/>
              <a:gd name="T18" fmla="*/ 127 h 127"/>
            </a:gdLst>
            <a:ahLst/>
            <a:cxnLst>
              <a:cxn ang="T10">
                <a:pos x="T0" y="T1"/>
              </a:cxn>
              <a:cxn ang="T11">
                <a:pos x="T2" y="T3"/>
              </a:cxn>
              <a:cxn ang="T12">
                <a:pos x="T4" y="T5"/>
              </a:cxn>
              <a:cxn ang="T13">
                <a:pos x="T6" y="T7"/>
              </a:cxn>
              <a:cxn ang="T14">
                <a:pos x="T8" y="T9"/>
              </a:cxn>
            </a:cxnLst>
            <a:rect l="T15" t="T16" r="T17" b="T18"/>
            <a:pathLst>
              <a:path w="115" h="127">
                <a:moveTo>
                  <a:pt x="58" y="0"/>
                </a:moveTo>
                <a:lnTo>
                  <a:pt x="115" y="64"/>
                </a:lnTo>
                <a:lnTo>
                  <a:pt x="58" y="127"/>
                </a:lnTo>
                <a:lnTo>
                  <a:pt x="0" y="64"/>
                </a:lnTo>
                <a:lnTo>
                  <a:pt x="58" y="0"/>
                </a:lnTo>
                <a:close/>
              </a:path>
            </a:pathLst>
          </a:custGeom>
          <a:solidFill>
            <a:schemeClr val="accent1"/>
          </a:solidFill>
          <a:ln w="30226">
            <a:solidFill>
              <a:srgbClr val="000000"/>
            </a:solidFill>
            <a:prstDash val="solid"/>
            <a:round/>
            <a:headEnd/>
            <a:tailEnd/>
          </a:ln>
        </p:spPr>
        <p:txBody>
          <a:bodyPr/>
          <a:lstStyle/>
          <a:p>
            <a:endParaRPr lang="en-US"/>
          </a:p>
        </p:txBody>
      </p:sp>
      <p:sp>
        <p:nvSpPr>
          <p:cNvPr id="49186" name="Freeform 36"/>
          <p:cNvSpPr>
            <a:spLocks/>
          </p:cNvSpPr>
          <p:nvPr/>
        </p:nvSpPr>
        <p:spPr bwMode="auto">
          <a:xfrm>
            <a:off x="5753100" y="2487613"/>
            <a:ext cx="182563" cy="201612"/>
          </a:xfrm>
          <a:custGeom>
            <a:avLst/>
            <a:gdLst>
              <a:gd name="T0" fmla="*/ 2147483647 w 115"/>
              <a:gd name="T1" fmla="*/ 0 h 127"/>
              <a:gd name="T2" fmla="*/ 2147483647 w 115"/>
              <a:gd name="T3" fmla="*/ 2147483647 h 127"/>
              <a:gd name="T4" fmla="*/ 2147483647 w 115"/>
              <a:gd name="T5" fmla="*/ 2147483647 h 127"/>
              <a:gd name="T6" fmla="*/ 0 w 115"/>
              <a:gd name="T7" fmla="*/ 2147483647 h 127"/>
              <a:gd name="T8" fmla="*/ 2147483647 w 115"/>
              <a:gd name="T9" fmla="*/ 0 h 127"/>
              <a:gd name="T10" fmla="*/ 0 60000 65536"/>
              <a:gd name="T11" fmla="*/ 0 60000 65536"/>
              <a:gd name="T12" fmla="*/ 0 60000 65536"/>
              <a:gd name="T13" fmla="*/ 0 60000 65536"/>
              <a:gd name="T14" fmla="*/ 0 60000 65536"/>
              <a:gd name="T15" fmla="*/ 0 w 115"/>
              <a:gd name="T16" fmla="*/ 0 h 127"/>
              <a:gd name="T17" fmla="*/ 115 w 115"/>
              <a:gd name="T18" fmla="*/ 127 h 127"/>
            </a:gdLst>
            <a:ahLst/>
            <a:cxnLst>
              <a:cxn ang="T10">
                <a:pos x="T0" y="T1"/>
              </a:cxn>
              <a:cxn ang="T11">
                <a:pos x="T2" y="T3"/>
              </a:cxn>
              <a:cxn ang="T12">
                <a:pos x="T4" y="T5"/>
              </a:cxn>
              <a:cxn ang="T13">
                <a:pos x="T6" y="T7"/>
              </a:cxn>
              <a:cxn ang="T14">
                <a:pos x="T8" y="T9"/>
              </a:cxn>
            </a:cxnLst>
            <a:rect l="T15" t="T16" r="T17" b="T18"/>
            <a:pathLst>
              <a:path w="115" h="127">
                <a:moveTo>
                  <a:pt x="57" y="0"/>
                </a:moveTo>
                <a:lnTo>
                  <a:pt x="115" y="64"/>
                </a:lnTo>
                <a:lnTo>
                  <a:pt x="57" y="127"/>
                </a:lnTo>
                <a:lnTo>
                  <a:pt x="0" y="64"/>
                </a:lnTo>
                <a:lnTo>
                  <a:pt x="57" y="0"/>
                </a:lnTo>
                <a:close/>
              </a:path>
            </a:pathLst>
          </a:custGeom>
          <a:solidFill>
            <a:schemeClr val="accent1"/>
          </a:solidFill>
          <a:ln w="30226">
            <a:solidFill>
              <a:srgbClr val="000000"/>
            </a:solidFill>
            <a:prstDash val="solid"/>
            <a:round/>
            <a:headEnd/>
            <a:tailEnd/>
          </a:ln>
        </p:spPr>
        <p:txBody>
          <a:bodyPr/>
          <a:lstStyle/>
          <a:p>
            <a:endParaRPr lang="en-US"/>
          </a:p>
        </p:txBody>
      </p:sp>
      <p:sp>
        <p:nvSpPr>
          <p:cNvPr id="49187" name="Freeform 37"/>
          <p:cNvSpPr>
            <a:spLocks/>
          </p:cNvSpPr>
          <p:nvPr/>
        </p:nvSpPr>
        <p:spPr bwMode="auto">
          <a:xfrm>
            <a:off x="6238875" y="2319338"/>
            <a:ext cx="182563" cy="201612"/>
          </a:xfrm>
          <a:custGeom>
            <a:avLst/>
            <a:gdLst>
              <a:gd name="T0" fmla="*/ 2147483647 w 115"/>
              <a:gd name="T1" fmla="*/ 0 h 127"/>
              <a:gd name="T2" fmla="*/ 2147483647 w 115"/>
              <a:gd name="T3" fmla="*/ 2147483647 h 127"/>
              <a:gd name="T4" fmla="*/ 2147483647 w 115"/>
              <a:gd name="T5" fmla="*/ 2147483647 h 127"/>
              <a:gd name="T6" fmla="*/ 0 w 115"/>
              <a:gd name="T7" fmla="*/ 2147483647 h 127"/>
              <a:gd name="T8" fmla="*/ 2147483647 w 115"/>
              <a:gd name="T9" fmla="*/ 0 h 127"/>
              <a:gd name="T10" fmla="*/ 0 60000 65536"/>
              <a:gd name="T11" fmla="*/ 0 60000 65536"/>
              <a:gd name="T12" fmla="*/ 0 60000 65536"/>
              <a:gd name="T13" fmla="*/ 0 60000 65536"/>
              <a:gd name="T14" fmla="*/ 0 60000 65536"/>
              <a:gd name="T15" fmla="*/ 0 w 115"/>
              <a:gd name="T16" fmla="*/ 0 h 127"/>
              <a:gd name="T17" fmla="*/ 115 w 115"/>
              <a:gd name="T18" fmla="*/ 127 h 127"/>
            </a:gdLst>
            <a:ahLst/>
            <a:cxnLst>
              <a:cxn ang="T10">
                <a:pos x="T0" y="T1"/>
              </a:cxn>
              <a:cxn ang="T11">
                <a:pos x="T2" y="T3"/>
              </a:cxn>
              <a:cxn ang="T12">
                <a:pos x="T4" y="T5"/>
              </a:cxn>
              <a:cxn ang="T13">
                <a:pos x="T6" y="T7"/>
              </a:cxn>
              <a:cxn ang="T14">
                <a:pos x="T8" y="T9"/>
              </a:cxn>
            </a:cxnLst>
            <a:rect l="T15" t="T16" r="T17" b="T18"/>
            <a:pathLst>
              <a:path w="115" h="127">
                <a:moveTo>
                  <a:pt x="58" y="0"/>
                </a:moveTo>
                <a:lnTo>
                  <a:pt x="115" y="64"/>
                </a:lnTo>
                <a:lnTo>
                  <a:pt x="58" y="127"/>
                </a:lnTo>
                <a:lnTo>
                  <a:pt x="0" y="64"/>
                </a:lnTo>
                <a:lnTo>
                  <a:pt x="58" y="0"/>
                </a:lnTo>
                <a:close/>
              </a:path>
            </a:pathLst>
          </a:custGeom>
          <a:solidFill>
            <a:schemeClr val="accent1"/>
          </a:solidFill>
          <a:ln w="30226">
            <a:solidFill>
              <a:srgbClr val="000000"/>
            </a:solidFill>
            <a:prstDash val="solid"/>
            <a:round/>
            <a:headEnd/>
            <a:tailEnd/>
          </a:ln>
        </p:spPr>
        <p:txBody>
          <a:bodyPr/>
          <a:lstStyle/>
          <a:p>
            <a:endParaRPr lang="en-US"/>
          </a:p>
        </p:txBody>
      </p:sp>
      <p:sp>
        <p:nvSpPr>
          <p:cNvPr id="49188" name="Freeform 38"/>
          <p:cNvSpPr>
            <a:spLocks/>
          </p:cNvSpPr>
          <p:nvPr/>
        </p:nvSpPr>
        <p:spPr bwMode="auto">
          <a:xfrm>
            <a:off x="6696075" y="2151063"/>
            <a:ext cx="182563" cy="201612"/>
          </a:xfrm>
          <a:custGeom>
            <a:avLst/>
            <a:gdLst>
              <a:gd name="T0" fmla="*/ 2147483647 w 115"/>
              <a:gd name="T1" fmla="*/ 0 h 127"/>
              <a:gd name="T2" fmla="*/ 2147483647 w 115"/>
              <a:gd name="T3" fmla="*/ 2147483647 h 127"/>
              <a:gd name="T4" fmla="*/ 2147483647 w 115"/>
              <a:gd name="T5" fmla="*/ 2147483647 h 127"/>
              <a:gd name="T6" fmla="*/ 0 w 115"/>
              <a:gd name="T7" fmla="*/ 2147483647 h 127"/>
              <a:gd name="T8" fmla="*/ 2147483647 w 115"/>
              <a:gd name="T9" fmla="*/ 0 h 127"/>
              <a:gd name="T10" fmla="*/ 0 60000 65536"/>
              <a:gd name="T11" fmla="*/ 0 60000 65536"/>
              <a:gd name="T12" fmla="*/ 0 60000 65536"/>
              <a:gd name="T13" fmla="*/ 0 60000 65536"/>
              <a:gd name="T14" fmla="*/ 0 60000 65536"/>
              <a:gd name="T15" fmla="*/ 0 w 115"/>
              <a:gd name="T16" fmla="*/ 0 h 127"/>
              <a:gd name="T17" fmla="*/ 115 w 115"/>
              <a:gd name="T18" fmla="*/ 127 h 127"/>
            </a:gdLst>
            <a:ahLst/>
            <a:cxnLst>
              <a:cxn ang="T10">
                <a:pos x="T0" y="T1"/>
              </a:cxn>
              <a:cxn ang="T11">
                <a:pos x="T2" y="T3"/>
              </a:cxn>
              <a:cxn ang="T12">
                <a:pos x="T4" y="T5"/>
              </a:cxn>
              <a:cxn ang="T13">
                <a:pos x="T6" y="T7"/>
              </a:cxn>
              <a:cxn ang="T14">
                <a:pos x="T8" y="T9"/>
              </a:cxn>
            </a:cxnLst>
            <a:rect l="T15" t="T16" r="T17" b="T18"/>
            <a:pathLst>
              <a:path w="115" h="127">
                <a:moveTo>
                  <a:pt x="58" y="0"/>
                </a:moveTo>
                <a:lnTo>
                  <a:pt x="115" y="64"/>
                </a:lnTo>
                <a:lnTo>
                  <a:pt x="58" y="127"/>
                </a:lnTo>
                <a:lnTo>
                  <a:pt x="0" y="64"/>
                </a:lnTo>
                <a:lnTo>
                  <a:pt x="58" y="0"/>
                </a:lnTo>
                <a:close/>
              </a:path>
            </a:pathLst>
          </a:custGeom>
          <a:solidFill>
            <a:schemeClr val="accent1"/>
          </a:solidFill>
          <a:ln w="30226">
            <a:solidFill>
              <a:srgbClr val="000000"/>
            </a:solidFill>
            <a:prstDash val="solid"/>
            <a:round/>
            <a:headEnd/>
            <a:tailEnd/>
          </a:ln>
        </p:spPr>
        <p:txBody>
          <a:bodyPr/>
          <a:lstStyle/>
          <a:p>
            <a:endParaRPr lang="en-US"/>
          </a:p>
        </p:txBody>
      </p:sp>
      <p:sp>
        <p:nvSpPr>
          <p:cNvPr id="49189" name="Freeform 39"/>
          <p:cNvSpPr>
            <a:spLocks/>
          </p:cNvSpPr>
          <p:nvPr/>
        </p:nvSpPr>
        <p:spPr bwMode="auto">
          <a:xfrm>
            <a:off x="7183438" y="2051050"/>
            <a:ext cx="182562" cy="201613"/>
          </a:xfrm>
          <a:custGeom>
            <a:avLst/>
            <a:gdLst>
              <a:gd name="T0" fmla="*/ 2147483647 w 115"/>
              <a:gd name="T1" fmla="*/ 0 h 127"/>
              <a:gd name="T2" fmla="*/ 2147483647 w 115"/>
              <a:gd name="T3" fmla="*/ 2147483647 h 127"/>
              <a:gd name="T4" fmla="*/ 2147483647 w 115"/>
              <a:gd name="T5" fmla="*/ 2147483647 h 127"/>
              <a:gd name="T6" fmla="*/ 0 w 115"/>
              <a:gd name="T7" fmla="*/ 2147483647 h 127"/>
              <a:gd name="T8" fmla="*/ 2147483647 w 115"/>
              <a:gd name="T9" fmla="*/ 0 h 127"/>
              <a:gd name="T10" fmla="*/ 0 60000 65536"/>
              <a:gd name="T11" fmla="*/ 0 60000 65536"/>
              <a:gd name="T12" fmla="*/ 0 60000 65536"/>
              <a:gd name="T13" fmla="*/ 0 60000 65536"/>
              <a:gd name="T14" fmla="*/ 0 60000 65536"/>
              <a:gd name="T15" fmla="*/ 0 w 115"/>
              <a:gd name="T16" fmla="*/ 0 h 127"/>
              <a:gd name="T17" fmla="*/ 115 w 115"/>
              <a:gd name="T18" fmla="*/ 127 h 127"/>
            </a:gdLst>
            <a:ahLst/>
            <a:cxnLst>
              <a:cxn ang="T10">
                <a:pos x="T0" y="T1"/>
              </a:cxn>
              <a:cxn ang="T11">
                <a:pos x="T2" y="T3"/>
              </a:cxn>
              <a:cxn ang="T12">
                <a:pos x="T4" y="T5"/>
              </a:cxn>
              <a:cxn ang="T13">
                <a:pos x="T6" y="T7"/>
              </a:cxn>
              <a:cxn ang="T14">
                <a:pos x="T8" y="T9"/>
              </a:cxn>
            </a:cxnLst>
            <a:rect l="T15" t="T16" r="T17" b="T18"/>
            <a:pathLst>
              <a:path w="115" h="127">
                <a:moveTo>
                  <a:pt x="57" y="0"/>
                </a:moveTo>
                <a:lnTo>
                  <a:pt x="115" y="63"/>
                </a:lnTo>
                <a:lnTo>
                  <a:pt x="57" y="127"/>
                </a:lnTo>
                <a:lnTo>
                  <a:pt x="0" y="63"/>
                </a:lnTo>
                <a:lnTo>
                  <a:pt x="57" y="0"/>
                </a:lnTo>
                <a:close/>
              </a:path>
            </a:pathLst>
          </a:custGeom>
          <a:solidFill>
            <a:schemeClr val="accent1"/>
          </a:solidFill>
          <a:ln w="30226">
            <a:solidFill>
              <a:srgbClr val="000000"/>
            </a:solidFill>
            <a:prstDash val="solid"/>
            <a:round/>
            <a:headEnd/>
            <a:tailEnd/>
          </a:ln>
        </p:spPr>
        <p:txBody>
          <a:bodyPr/>
          <a:lstStyle/>
          <a:p>
            <a:endParaRPr lang="en-US"/>
          </a:p>
        </p:txBody>
      </p:sp>
      <p:sp>
        <p:nvSpPr>
          <p:cNvPr id="49190" name="Freeform 40"/>
          <p:cNvSpPr>
            <a:spLocks/>
          </p:cNvSpPr>
          <p:nvPr/>
        </p:nvSpPr>
        <p:spPr bwMode="auto">
          <a:xfrm>
            <a:off x="7639050" y="1916113"/>
            <a:ext cx="182563" cy="201612"/>
          </a:xfrm>
          <a:custGeom>
            <a:avLst/>
            <a:gdLst>
              <a:gd name="T0" fmla="*/ 2147483647 w 115"/>
              <a:gd name="T1" fmla="*/ 0 h 127"/>
              <a:gd name="T2" fmla="*/ 2147483647 w 115"/>
              <a:gd name="T3" fmla="*/ 2147483647 h 127"/>
              <a:gd name="T4" fmla="*/ 2147483647 w 115"/>
              <a:gd name="T5" fmla="*/ 2147483647 h 127"/>
              <a:gd name="T6" fmla="*/ 0 w 115"/>
              <a:gd name="T7" fmla="*/ 2147483647 h 127"/>
              <a:gd name="T8" fmla="*/ 2147483647 w 115"/>
              <a:gd name="T9" fmla="*/ 0 h 127"/>
              <a:gd name="T10" fmla="*/ 0 60000 65536"/>
              <a:gd name="T11" fmla="*/ 0 60000 65536"/>
              <a:gd name="T12" fmla="*/ 0 60000 65536"/>
              <a:gd name="T13" fmla="*/ 0 60000 65536"/>
              <a:gd name="T14" fmla="*/ 0 60000 65536"/>
              <a:gd name="T15" fmla="*/ 0 w 115"/>
              <a:gd name="T16" fmla="*/ 0 h 127"/>
              <a:gd name="T17" fmla="*/ 115 w 115"/>
              <a:gd name="T18" fmla="*/ 127 h 127"/>
            </a:gdLst>
            <a:ahLst/>
            <a:cxnLst>
              <a:cxn ang="T10">
                <a:pos x="T0" y="T1"/>
              </a:cxn>
              <a:cxn ang="T11">
                <a:pos x="T2" y="T3"/>
              </a:cxn>
              <a:cxn ang="T12">
                <a:pos x="T4" y="T5"/>
              </a:cxn>
              <a:cxn ang="T13">
                <a:pos x="T6" y="T7"/>
              </a:cxn>
              <a:cxn ang="T14">
                <a:pos x="T8" y="T9"/>
              </a:cxn>
            </a:cxnLst>
            <a:rect l="T15" t="T16" r="T17" b="T18"/>
            <a:pathLst>
              <a:path w="115" h="127">
                <a:moveTo>
                  <a:pt x="58" y="0"/>
                </a:moveTo>
                <a:lnTo>
                  <a:pt x="115" y="64"/>
                </a:lnTo>
                <a:lnTo>
                  <a:pt x="58" y="127"/>
                </a:lnTo>
                <a:lnTo>
                  <a:pt x="0" y="64"/>
                </a:lnTo>
                <a:lnTo>
                  <a:pt x="58" y="0"/>
                </a:lnTo>
                <a:close/>
              </a:path>
            </a:pathLst>
          </a:custGeom>
          <a:solidFill>
            <a:schemeClr val="accent1"/>
          </a:solidFill>
          <a:ln w="30226">
            <a:solidFill>
              <a:srgbClr val="000000"/>
            </a:solidFill>
            <a:prstDash val="solid"/>
            <a:round/>
            <a:headEnd/>
            <a:tailEnd/>
          </a:ln>
        </p:spPr>
        <p:txBody>
          <a:bodyPr/>
          <a:lstStyle/>
          <a:p>
            <a:endParaRPr lang="en-US"/>
          </a:p>
        </p:txBody>
      </p:sp>
      <p:sp>
        <p:nvSpPr>
          <p:cNvPr id="49191" name="Freeform 41"/>
          <p:cNvSpPr>
            <a:spLocks/>
          </p:cNvSpPr>
          <p:nvPr/>
        </p:nvSpPr>
        <p:spPr bwMode="auto">
          <a:xfrm>
            <a:off x="8126413" y="1816100"/>
            <a:ext cx="182562" cy="201613"/>
          </a:xfrm>
          <a:custGeom>
            <a:avLst/>
            <a:gdLst>
              <a:gd name="T0" fmla="*/ 2147483647 w 115"/>
              <a:gd name="T1" fmla="*/ 0 h 127"/>
              <a:gd name="T2" fmla="*/ 2147483647 w 115"/>
              <a:gd name="T3" fmla="*/ 2147483647 h 127"/>
              <a:gd name="T4" fmla="*/ 2147483647 w 115"/>
              <a:gd name="T5" fmla="*/ 2147483647 h 127"/>
              <a:gd name="T6" fmla="*/ 0 w 115"/>
              <a:gd name="T7" fmla="*/ 2147483647 h 127"/>
              <a:gd name="T8" fmla="*/ 2147483647 w 115"/>
              <a:gd name="T9" fmla="*/ 0 h 127"/>
              <a:gd name="T10" fmla="*/ 0 60000 65536"/>
              <a:gd name="T11" fmla="*/ 0 60000 65536"/>
              <a:gd name="T12" fmla="*/ 0 60000 65536"/>
              <a:gd name="T13" fmla="*/ 0 60000 65536"/>
              <a:gd name="T14" fmla="*/ 0 60000 65536"/>
              <a:gd name="T15" fmla="*/ 0 w 115"/>
              <a:gd name="T16" fmla="*/ 0 h 127"/>
              <a:gd name="T17" fmla="*/ 115 w 115"/>
              <a:gd name="T18" fmla="*/ 127 h 127"/>
            </a:gdLst>
            <a:ahLst/>
            <a:cxnLst>
              <a:cxn ang="T10">
                <a:pos x="T0" y="T1"/>
              </a:cxn>
              <a:cxn ang="T11">
                <a:pos x="T2" y="T3"/>
              </a:cxn>
              <a:cxn ang="T12">
                <a:pos x="T4" y="T5"/>
              </a:cxn>
              <a:cxn ang="T13">
                <a:pos x="T6" y="T7"/>
              </a:cxn>
              <a:cxn ang="T14">
                <a:pos x="T8" y="T9"/>
              </a:cxn>
            </a:cxnLst>
            <a:rect l="T15" t="T16" r="T17" b="T18"/>
            <a:pathLst>
              <a:path w="115" h="127">
                <a:moveTo>
                  <a:pt x="58" y="0"/>
                </a:moveTo>
                <a:lnTo>
                  <a:pt x="115" y="63"/>
                </a:lnTo>
                <a:lnTo>
                  <a:pt x="58" y="127"/>
                </a:lnTo>
                <a:lnTo>
                  <a:pt x="0" y="63"/>
                </a:lnTo>
                <a:lnTo>
                  <a:pt x="58" y="0"/>
                </a:lnTo>
                <a:close/>
              </a:path>
            </a:pathLst>
          </a:custGeom>
          <a:solidFill>
            <a:schemeClr val="accent1"/>
          </a:solidFill>
          <a:ln w="30226">
            <a:solidFill>
              <a:srgbClr val="000000"/>
            </a:solidFill>
            <a:prstDash val="solid"/>
            <a:round/>
            <a:headEnd/>
            <a:tailEnd/>
          </a:ln>
        </p:spPr>
        <p:txBody>
          <a:bodyPr/>
          <a:lstStyle/>
          <a:p>
            <a:endParaRPr lang="en-US"/>
          </a:p>
        </p:txBody>
      </p:sp>
      <p:sp>
        <p:nvSpPr>
          <p:cNvPr id="49192" name="Freeform 42"/>
          <p:cNvSpPr>
            <a:spLocks/>
          </p:cNvSpPr>
          <p:nvPr/>
        </p:nvSpPr>
        <p:spPr bwMode="auto">
          <a:xfrm>
            <a:off x="8583613" y="1714500"/>
            <a:ext cx="182562" cy="201613"/>
          </a:xfrm>
          <a:custGeom>
            <a:avLst/>
            <a:gdLst>
              <a:gd name="T0" fmla="*/ 2147483647 w 115"/>
              <a:gd name="T1" fmla="*/ 0 h 127"/>
              <a:gd name="T2" fmla="*/ 2147483647 w 115"/>
              <a:gd name="T3" fmla="*/ 2147483647 h 127"/>
              <a:gd name="T4" fmla="*/ 2147483647 w 115"/>
              <a:gd name="T5" fmla="*/ 2147483647 h 127"/>
              <a:gd name="T6" fmla="*/ 0 w 115"/>
              <a:gd name="T7" fmla="*/ 2147483647 h 127"/>
              <a:gd name="T8" fmla="*/ 2147483647 w 115"/>
              <a:gd name="T9" fmla="*/ 0 h 127"/>
              <a:gd name="T10" fmla="*/ 0 60000 65536"/>
              <a:gd name="T11" fmla="*/ 0 60000 65536"/>
              <a:gd name="T12" fmla="*/ 0 60000 65536"/>
              <a:gd name="T13" fmla="*/ 0 60000 65536"/>
              <a:gd name="T14" fmla="*/ 0 60000 65536"/>
              <a:gd name="T15" fmla="*/ 0 w 115"/>
              <a:gd name="T16" fmla="*/ 0 h 127"/>
              <a:gd name="T17" fmla="*/ 115 w 115"/>
              <a:gd name="T18" fmla="*/ 127 h 127"/>
            </a:gdLst>
            <a:ahLst/>
            <a:cxnLst>
              <a:cxn ang="T10">
                <a:pos x="T0" y="T1"/>
              </a:cxn>
              <a:cxn ang="T11">
                <a:pos x="T2" y="T3"/>
              </a:cxn>
              <a:cxn ang="T12">
                <a:pos x="T4" y="T5"/>
              </a:cxn>
              <a:cxn ang="T13">
                <a:pos x="T6" y="T7"/>
              </a:cxn>
              <a:cxn ang="T14">
                <a:pos x="T8" y="T9"/>
              </a:cxn>
            </a:cxnLst>
            <a:rect l="T15" t="T16" r="T17" b="T18"/>
            <a:pathLst>
              <a:path w="115" h="127">
                <a:moveTo>
                  <a:pt x="57" y="0"/>
                </a:moveTo>
                <a:lnTo>
                  <a:pt x="115" y="64"/>
                </a:lnTo>
                <a:lnTo>
                  <a:pt x="57" y="127"/>
                </a:lnTo>
                <a:lnTo>
                  <a:pt x="0" y="64"/>
                </a:lnTo>
                <a:lnTo>
                  <a:pt x="57" y="0"/>
                </a:lnTo>
                <a:close/>
              </a:path>
            </a:pathLst>
          </a:custGeom>
          <a:solidFill>
            <a:schemeClr val="accent1"/>
          </a:solidFill>
          <a:ln w="30226">
            <a:solidFill>
              <a:srgbClr val="000000"/>
            </a:solidFill>
            <a:prstDash val="solid"/>
            <a:round/>
            <a:headEnd/>
            <a:tailEnd/>
          </a:ln>
        </p:spPr>
        <p:txBody>
          <a:bodyPr/>
          <a:lstStyle/>
          <a:p>
            <a:endParaRPr lang="en-US"/>
          </a:p>
        </p:txBody>
      </p:sp>
      <p:sp>
        <p:nvSpPr>
          <p:cNvPr id="49193" name="Rectangle 43"/>
          <p:cNvSpPr>
            <a:spLocks noChangeArrowheads="1"/>
          </p:cNvSpPr>
          <p:nvPr/>
        </p:nvSpPr>
        <p:spPr bwMode="auto">
          <a:xfrm>
            <a:off x="1674813" y="268288"/>
            <a:ext cx="63579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0"/>
              </a:spcBef>
              <a:buClrTx/>
              <a:buSzTx/>
              <a:buFontTx/>
              <a:buNone/>
            </a:pPr>
            <a:r>
              <a:rPr lang="en-US" altLang="en-US" sz="3400" b="1" dirty="0">
                <a:solidFill>
                  <a:srgbClr val="FF0000"/>
                </a:solidFill>
                <a:effectLst>
                  <a:outerShdw blurRad="38100" dist="38100" dir="2700000" algn="tl">
                    <a:srgbClr val="000000">
                      <a:alpha val="43137"/>
                    </a:srgbClr>
                  </a:outerShdw>
                </a:effectLst>
                <a:latin typeface="Arial" charset="0"/>
              </a:rPr>
              <a:t>Human Tissue </a:t>
            </a:r>
            <a:r>
              <a:rPr lang="en-US" altLang="en-US" sz="3400" b="1" dirty="0">
                <a:solidFill>
                  <a:srgbClr val="FF0000"/>
                </a:solidFill>
                <a:effectLst>
                  <a:outerShdw blurRad="38100" dist="38100" dir="2700000" algn="tl">
                    <a:srgbClr val="000000">
                      <a:alpha val="43137"/>
                    </a:srgbClr>
                  </a:outerShdw>
                </a:effectLst>
                <a:latin typeface="Arial" charset="0"/>
                <a:cs typeface="Times New Roman" pitchFamily="18" charset="0"/>
              </a:rPr>
              <a:t>–</a:t>
            </a:r>
            <a:r>
              <a:rPr lang="en-US" altLang="en-US" sz="3400" b="1" dirty="0">
                <a:solidFill>
                  <a:srgbClr val="FF0000"/>
                </a:solidFill>
                <a:effectLst>
                  <a:outerShdw blurRad="38100" dist="38100" dir="2700000" algn="tl">
                    <a:srgbClr val="000000">
                      <a:alpha val="43137"/>
                    </a:srgbClr>
                  </a:outerShdw>
                </a:effectLst>
                <a:latin typeface="Arial" charset="0"/>
              </a:rPr>
              <a:t> Tolerance To </a:t>
            </a:r>
            <a:endParaRPr lang="en-US" altLang="en-US" dirty="0">
              <a:solidFill>
                <a:srgbClr val="FF0000"/>
              </a:solidFill>
              <a:effectLst>
                <a:outerShdw blurRad="38100" dist="38100" dir="2700000" algn="tl">
                  <a:srgbClr val="000000">
                    <a:alpha val="43137"/>
                  </a:srgbClr>
                </a:outerShdw>
              </a:effectLst>
              <a:latin typeface="Times New Roman" pitchFamily="18" charset="0"/>
            </a:endParaRPr>
          </a:p>
        </p:txBody>
      </p:sp>
      <p:sp>
        <p:nvSpPr>
          <p:cNvPr id="49194" name="Rectangle 44"/>
          <p:cNvSpPr>
            <a:spLocks noChangeArrowheads="1"/>
          </p:cNvSpPr>
          <p:nvPr/>
        </p:nvSpPr>
        <p:spPr bwMode="auto">
          <a:xfrm>
            <a:off x="2617788" y="839788"/>
            <a:ext cx="430887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0"/>
              </a:spcBef>
              <a:buClrTx/>
              <a:buSzTx/>
              <a:buFontTx/>
              <a:buNone/>
            </a:pPr>
            <a:r>
              <a:rPr lang="en-US" altLang="en-US" sz="3400" b="1" dirty="0">
                <a:solidFill>
                  <a:srgbClr val="FF0000"/>
                </a:solidFill>
                <a:effectLst>
                  <a:outerShdw blurRad="38100" dist="38100" dir="2700000" algn="tl">
                    <a:srgbClr val="000000">
                      <a:alpha val="43137"/>
                    </a:srgbClr>
                  </a:outerShdw>
                </a:effectLst>
                <a:latin typeface="Arial" charset="0"/>
              </a:rPr>
              <a:t>Second Degree Burn</a:t>
            </a:r>
          </a:p>
        </p:txBody>
      </p:sp>
      <p:sp>
        <p:nvSpPr>
          <p:cNvPr id="49195" name="Rectangle 45"/>
          <p:cNvSpPr>
            <a:spLocks noChangeArrowheads="1"/>
          </p:cNvSpPr>
          <p:nvPr/>
        </p:nvSpPr>
        <p:spPr bwMode="auto">
          <a:xfrm>
            <a:off x="1674813" y="4908550"/>
            <a:ext cx="715962"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0"/>
              </a:spcBef>
              <a:buClrTx/>
              <a:buSzTx/>
              <a:buFontTx/>
              <a:buNone/>
            </a:pPr>
            <a:r>
              <a:rPr lang="en-US" altLang="en-US" sz="2900">
                <a:solidFill>
                  <a:schemeClr val="tx1"/>
                </a:solidFill>
                <a:latin typeface="Arial" charset="0"/>
              </a:rPr>
              <a:t>0.00</a:t>
            </a:r>
            <a:endParaRPr lang="en-US" altLang="en-US">
              <a:solidFill>
                <a:schemeClr val="tx1"/>
              </a:solidFill>
              <a:latin typeface="Times New Roman" pitchFamily="18" charset="0"/>
            </a:endParaRPr>
          </a:p>
        </p:txBody>
      </p:sp>
      <p:sp>
        <p:nvSpPr>
          <p:cNvPr id="49196" name="Rectangle 46"/>
          <p:cNvSpPr>
            <a:spLocks noChangeArrowheads="1"/>
          </p:cNvSpPr>
          <p:nvPr/>
        </p:nvSpPr>
        <p:spPr bwMode="auto">
          <a:xfrm>
            <a:off x="1674813" y="4202113"/>
            <a:ext cx="715962"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0"/>
              </a:spcBef>
              <a:buClrTx/>
              <a:buSzTx/>
              <a:buFontTx/>
              <a:buNone/>
            </a:pPr>
            <a:r>
              <a:rPr lang="en-US" altLang="en-US" sz="2900">
                <a:solidFill>
                  <a:schemeClr val="tx1"/>
                </a:solidFill>
                <a:latin typeface="Arial" charset="0"/>
              </a:rPr>
              <a:t>0.50</a:t>
            </a:r>
          </a:p>
        </p:txBody>
      </p:sp>
      <p:sp>
        <p:nvSpPr>
          <p:cNvPr id="49197" name="Rectangle 47"/>
          <p:cNvSpPr>
            <a:spLocks noChangeArrowheads="1"/>
          </p:cNvSpPr>
          <p:nvPr/>
        </p:nvSpPr>
        <p:spPr bwMode="auto">
          <a:xfrm>
            <a:off x="1674813" y="3495675"/>
            <a:ext cx="715962"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0"/>
              </a:spcBef>
              <a:buClrTx/>
              <a:buSzTx/>
              <a:buFontTx/>
              <a:buNone/>
            </a:pPr>
            <a:r>
              <a:rPr lang="en-US" altLang="en-US" sz="2900">
                <a:solidFill>
                  <a:schemeClr val="tx1"/>
                </a:solidFill>
                <a:latin typeface="Arial" charset="0"/>
              </a:rPr>
              <a:t>1.00</a:t>
            </a:r>
          </a:p>
        </p:txBody>
      </p:sp>
      <p:sp>
        <p:nvSpPr>
          <p:cNvPr id="49198" name="Rectangle 48"/>
          <p:cNvSpPr>
            <a:spLocks noChangeArrowheads="1"/>
          </p:cNvSpPr>
          <p:nvPr/>
        </p:nvSpPr>
        <p:spPr bwMode="auto">
          <a:xfrm>
            <a:off x="1674813" y="2755900"/>
            <a:ext cx="715962"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0"/>
              </a:spcBef>
              <a:buClrTx/>
              <a:buSzTx/>
              <a:buFontTx/>
              <a:buNone/>
            </a:pPr>
            <a:r>
              <a:rPr lang="en-US" altLang="en-US" sz="2900">
                <a:solidFill>
                  <a:schemeClr val="tx1"/>
                </a:solidFill>
                <a:latin typeface="Arial" charset="0"/>
              </a:rPr>
              <a:t>1.50</a:t>
            </a:r>
            <a:endParaRPr lang="en-US" altLang="en-US">
              <a:solidFill>
                <a:schemeClr val="tx1"/>
              </a:solidFill>
              <a:latin typeface="Times New Roman" pitchFamily="18" charset="0"/>
            </a:endParaRPr>
          </a:p>
        </p:txBody>
      </p:sp>
      <p:sp>
        <p:nvSpPr>
          <p:cNvPr id="49199" name="Rectangle 49"/>
          <p:cNvSpPr>
            <a:spLocks noChangeArrowheads="1"/>
          </p:cNvSpPr>
          <p:nvPr/>
        </p:nvSpPr>
        <p:spPr bwMode="auto">
          <a:xfrm>
            <a:off x="1674813" y="2051050"/>
            <a:ext cx="715962"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0"/>
              </a:spcBef>
              <a:buClrTx/>
              <a:buSzTx/>
              <a:buFontTx/>
              <a:buNone/>
            </a:pPr>
            <a:r>
              <a:rPr lang="en-US" altLang="en-US" sz="2900">
                <a:solidFill>
                  <a:schemeClr val="tx1"/>
                </a:solidFill>
                <a:latin typeface="Arial" charset="0"/>
              </a:rPr>
              <a:t>2.00</a:t>
            </a:r>
            <a:endParaRPr lang="en-US" altLang="en-US">
              <a:solidFill>
                <a:schemeClr val="tx1"/>
              </a:solidFill>
              <a:latin typeface="Times New Roman" pitchFamily="18" charset="0"/>
            </a:endParaRPr>
          </a:p>
        </p:txBody>
      </p:sp>
      <p:sp>
        <p:nvSpPr>
          <p:cNvPr id="49200" name="Rectangle 50"/>
          <p:cNvSpPr>
            <a:spLocks noChangeArrowheads="1"/>
          </p:cNvSpPr>
          <p:nvPr/>
        </p:nvSpPr>
        <p:spPr bwMode="auto">
          <a:xfrm>
            <a:off x="1674813" y="1344613"/>
            <a:ext cx="715962"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0"/>
              </a:spcBef>
              <a:buClrTx/>
              <a:buSzTx/>
              <a:buFontTx/>
              <a:buNone/>
            </a:pPr>
            <a:r>
              <a:rPr lang="en-US" altLang="en-US" sz="2900">
                <a:solidFill>
                  <a:schemeClr val="tx1"/>
                </a:solidFill>
                <a:latin typeface="Arial" charset="0"/>
              </a:rPr>
              <a:t>2.50</a:t>
            </a:r>
            <a:endParaRPr lang="en-US" altLang="en-US">
              <a:solidFill>
                <a:schemeClr val="tx1"/>
              </a:solidFill>
              <a:latin typeface="Times New Roman" pitchFamily="18" charset="0"/>
            </a:endParaRPr>
          </a:p>
        </p:txBody>
      </p:sp>
      <p:sp>
        <p:nvSpPr>
          <p:cNvPr id="49201" name="Rectangle 51"/>
          <p:cNvSpPr>
            <a:spLocks noChangeArrowheads="1"/>
          </p:cNvSpPr>
          <p:nvPr/>
        </p:nvSpPr>
        <p:spPr bwMode="auto">
          <a:xfrm rot="2461">
            <a:off x="2232025" y="5435600"/>
            <a:ext cx="715963"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0"/>
              </a:spcBef>
              <a:buClrTx/>
              <a:buSzTx/>
              <a:buFontTx/>
              <a:buNone/>
            </a:pPr>
            <a:r>
              <a:rPr lang="en-US" altLang="en-US" sz="2900">
                <a:latin typeface="Arial" charset="0"/>
              </a:rPr>
              <a:t>0.01</a:t>
            </a:r>
            <a:endParaRPr lang="en-US" altLang="en-US">
              <a:solidFill>
                <a:schemeClr val="tx1"/>
              </a:solidFill>
              <a:latin typeface="Times New Roman" pitchFamily="18" charset="0"/>
            </a:endParaRPr>
          </a:p>
        </p:txBody>
      </p:sp>
      <p:sp>
        <p:nvSpPr>
          <p:cNvPr id="49202" name="Rectangle 52"/>
          <p:cNvSpPr>
            <a:spLocks noChangeArrowheads="1"/>
          </p:cNvSpPr>
          <p:nvPr/>
        </p:nvSpPr>
        <p:spPr bwMode="auto">
          <a:xfrm rot="8445">
            <a:off x="3262313" y="5435600"/>
            <a:ext cx="511175"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0"/>
              </a:spcBef>
              <a:buClrTx/>
              <a:buSzTx/>
              <a:buFontTx/>
              <a:buNone/>
            </a:pPr>
            <a:r>
              <a:rPr lang="en-US" altLang="en-US" sz="2900">
                <a:latin typeface="Arial" charset="0"/>
              </a:rPr>
              <a:t>0.1</a:t>
            </a:r>
            <a:endParaRPr lang="en-US" altLang="en-US">
              <a:solidFill>
                <a:schemeClr val="tx1"/>
              </a:solidFill>
              <a:latin typeface="Times New Roman" pitchFamily="18" charset="0"/>
            </a:endParaRPr>
          </a:p>
        </p:txBody>
      </p:sp>
      <p:sp>
        <p:nvSpPr>
          <p:cNvPr id="49203" name="Rectangle 53"/>
          <p:cNvSpPr>
            <a:spLocks noChangeArrowheads="1"/>
          </p:cNvSpPr>
          <p:nvPr/>
        </p:nvSpPr>
        <p:spPr bwMode="auto">
          <a:xfrm>
            <a:off x="4330700" y="5435600"/>
            <a:ext cx="204788"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0"/>
              </a:spcBef>
              <a:buClrTx/>
              <a:buSzTx/>
              <a:buFontTx/>
              <a:buNone/>
            </a:pPr>
            <a:r>
              <a:rPr lang="en-US" altLang="en-US" sz="2900">
                <a:latin typeface="Arial" charset="0"/>
              </a:rPr>
              <a:t>1</a:t>
            </a:r>
            <a:endParaRPr lang="en-US" altLang="en-US">
              <a:solidFill>
                <a:schemeClr val="tx1"/>
              </a:solidFill>
              <a:latin typeface="Times New Roman" pitchFamily="18" charset="0"/>
            </a:endParaRPr>
          </a:p>
        </p:txBody>
      </p:sp>
      <p:sp>
        <p:nvSpPr>
          <p:cNvPr id="49204" name="Rectangle 54"/>
          <p:cNvSpPr>
            <a:spLocks noChangeArrowheads="1"/>
          </p:cNvSpPr>
          <p:nvPr/>
        </p:nvSpPr>
        <p:spPr bwMode="auto">
          <a:xfrm rot="82148">
            <a:off x="5291138" y="5435600"/>
            <a:ext cx="204787"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0"/>
              </a:spcBef>
              <a:buClrTx/>
              <a:buSzTx/>
              <a:buFontTx/>
              <a:buNone/>
            </a:pPr>
            <a:r>
              <a:rPr lang="en-US" altLang="en-US" sz="2900">
                <a:latin typeface="Arial" charset="0"/>
              </a:rPr>
              <a:t>3</a:t>
            </a:r>
            <a:endParaRPr lang="en-US" altLang="en-US">
              <a:solidFill>
                <a:schemeClr val="tx1"/>
              </a:solidFill>
              <a:latin typeface="Times New Roman" pitchFamily="18" charset="0"/>
            </a:endParaRPr>
          </a:p>
        </p:txBody>
      </p:sp>
      <p:sp>
        <p:nvSpPr>
          <p:cNvPr id="49205" name="Rectangle 55"/>
          <p:cNvSpPr>
            <a:spLocks noChangeArrowheads="1"/>
          </p:cNvSpPr>
          <p:nvPr/>
        </p:nvSpPr>
        <p:spPr bwMode="auto">
          <a:xfrm rot="-132979">
            <a:off x="6216650" y="5435600"/>
            <a:ext cx="204788"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0"/>
              </a:spcBef>
              <a:buClrTx/>
              <a:buSzTx/>
              <a:buFontTx/>
              <a:buNone/>
            </a:pPr>
            <a:r>
              <a:rPr lang="en-US" altLang="en-US" sz="2900">
                <a:latin typeface="Arial" charset="0"/>
              </a:rPr>
              <a:t>5</a:t>
            </a:r>
            <a:endParaRPr lang="en-US" altLang="en-US">
              <a:solidFill>
                <a:schemeClr val="tx1"/>
              </a:solidFill>
              <a:latin typeface="Times New Roman" pitchFamily="18" charset="0"/>
            </a:endParaRPr>
          </a:p>
        </p:txBody>
      </p:sp>
      <p:sp>
        <p:nvSpPr>
          <p:cNvPr id="49206" name="Rectangle 56"/>
          <p:cNvSpPr>
            <a:spLocks noChangeArrowheads="1"/>
          </p:cNvSpPr>
          <p:nvPr/>
        </p:nvSpPr>
        <p:spPr bwMode="auto">
          <a:xfrm rot="-73715">
            <a:off x="7161213" y="5435600"/>
            <a:ext cx="204787"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0"/>
              </a:spcBef>
              <a:buClrTx/>
              <a:buSzTx/>
              <a:buFontTx/>
              <a:buNone/>
            </a:pPr>
            <a:r>
              <a:rPr lang="en-US" altLang="en-US" sz="2900">
                <a:latin typeface="Arial" charset="0"/>
              </a:rPr>
              <a:t>7</a:t>
            </a:r>
            <a:endParaRPr lang="en-US" altLang="en-US">
              <a:solidFill>
                <a:schemeClr val="tx1"/>
              </a:solidFill>
              <a:latin typeface="Times New Roman" pitchFamily="18" charset="0"/>
            </a:endParaRPr>
          </a:p>
        </p:txBody>
      </p:sp>
      <p:sp>
        <p:nvSpPr>
          <p:cNvPr id="49207" name="Rectangle 57"/>
          <p:cNvSpPr>
            <a:spLocks noChangeArrowheads="1"/>
          </p:cNvSpPr>
          <p:nvPr/>
        </p:nvSpPr>
        <p:spPr bwMode="auto">
          <a:xfrm rot="-110627">
            <a:off x="8104188" y="5435600"/>
            <a:ext cx="204787"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0"/>
              </a:spcBef>
              <a:buClrTx/>
              <a:buSzTx/>
              <a:buFontTx/>
              <a:buNone/>
            </a:pPr>
            <a:r>
              <a:rPr lang="en-US" altLang="en-US" sz="2900">
                <a:latin typeface="Arial" charset="0"/>
              </a:rPr>
              <a:t>9</a:t>
            </a:r>
            <a:endParaRPr lang="en-US" altLang="en-US">
              <a:solidFill>
                <a:schemeClr val="tx1"/>
              </a:solidFill>
              <a:latin typeface="Times New Roman" pitchFamily="18" charset="0"/>
            </a:endParaRPr>
          </a:p>
        </p:txBody>
      </p:sp>
      <p:sp>
        <p:nvSpPr>
          <p:cNvPr id="49208" name="Rectangle 58"/>
          <p:cNvSpPr>
            <a:spLocks noChangeArrowheads="1"/>
          </p:cNvSpPr>
          <p:nvPr/>
        </p:nvSpPr>
        <p:spPr bwMode="auto">
          <a:xfrm>
            <a:off x="2514600" y="5791200"/>
            <a:ext cx="4338638"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0"/>
              </a:spcBef>
              <a:buClrTx/>
              <a:buSzTx/>
              <a:buFontTx/>
              <a:buNone/>
            </a:pPr>
            <a:r>
              <a:rPr lang="en-US" altLang="en-US" sz="2900" b="1">
                <a:latin typeface="Arial" charset="0"/>
              </a:rPr>
              <a:t>Exposure Time, seconds</a:t>
            </a:r>
            <a:endParaRPr lang="en-US" altLang="en-US">
              <a:solidFill>
                <a:schemeClr val="tx1"/>
              </a:solidFill>
              <a:latin typeface="Times New Roman" pitchFamily="18" charset="0"/>
            </a:endParaRPr>
          </a:p>
        </p:txBody>
      </p:sp>
      <p:sp>
        <p:nvSpPr>
          <p:cNvPr id="49209" name="Rectangle 59"/>
          <p:cNvSpPr>
            <a:spLocks noChangeArrowheads="1"/>
          </p:cNvSpPr>
          <p:nvPr/>
        </p:nvSpPr>
        <p:spPr bwMode="auto">
          <a:xfrm rot="-5400000">
            <a:off x="-969962" y="3151187"/>
            <a:ext cx="2863850"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0"/>
              </a:spcBef>
              <a:buClrTx/>
              <a:buSzTx/>
              <a:buFontTx/>
              <a:buNone/>
            </a:pPr>
            <a:r>
              <a:rPr lang="en-US" altLang="en-US" sz="2900" b="1">
                <a:solidFill>
                  <a:schemeClr val="tx1"/>
                </a:solidFill>
                <a:latin typeface="Arial" charset="0"/>
              </a:rPr>
              <a:t>Incident Energy</a:t>
            </a:r>
            <a:r>
              <a:rPr lang="en-US" altLang="en-US" sz="2900" b="1">
                <a:latin typeface="Arial" charset="0"/>
              </a:rPr>
              <a:t> </a:t>
            </a:r>
            <a:endParaRPr lang="en-US" altLang="en-US">
              <a:solidFill>
                <a:schemeClr val="tx1"/>
              </a:solidFill>
              <a:latin typeface="Times New Roman" pitchFamily="18" charset="0"/>
            </a:endParaRPr>
          </a:p>
        </p:txBody>
      </p:sp>
      <p:sp>
        <p:nvSpPr>
          <p:cNvPr id="49210" name="Rectangle 60"/>
          <p:cNvSpPr>
            <a:spLocks noChangeArrowheads="1"/>
          </p:cNvSpPr>
          <p:nvPr/>
        </p:nvSpPr>
        <p:spPr bwMode="auto">
          <a:xfrm rot="-5400000">
            <a:off x="-42862" y="3151187"/>
            <a:ext cx="1924050"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0"/>
              </a:spcBef>
              <a:buClrTx/>
              <a:buSzTx/>
              <a:buFontTx/>
              <a:buNone/>
            </a:pPr>
            <a:r>
              <a:rPr lang="en-US" altLang="en-US" sz="2900" b="1">
                <a:solidFill>
                  <a:schemeClr val="tx1"/>
                </a:solidFill>
                <a:latin typeface="Arial" charset="0"/>
              </a:rPr>
              <a:t>Absorbed,</a:t>
            </a:r>
            <a:r>
              <a:rPr lang="en-US" altLang="en-US" sz="2900" b="1">
                <a:latin typeface="Arial" charset="0"/>
              </a:rPr>
              <a:t> </a:t>
            </a:r>
            <a:endParaRPr lang="en-US" altLang="en-US">
              <a:solidFill>
                <a:schemeClr val="tx1"/>
              </a:solidFill>
              <a:latin typeface="Times New Roman" pitchFamily="18" charset="0"/>
            </a:endParaRPr>
          </a:p>
        </p:txBody>
      </p:sp>
      <p:sp>
        <p:nvSpPr>
          <p:cNvPr id="49211" name="Rectangle 61"/>
          <p:cNvSpPr>
            <a:spLocks noChangeArrowheads="1"/>
          </p:cNvSpPr>
          <p:nvPr/>
        </p:nvSpPr>
        <p:spPr bwMode="auto">
          <a:xfrm rot="-5400000">
            <a:off x="802482" y="3236119"/>
            <a:ext cx="1144587"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0"/>
              </a:spcBef>
              <a:buClrTx/>
              <a:buSzTx/>
              <a:buFontTx/>
              <a:buNone/>
            </a:pPr>
            <a:r>
              <a:rPr lang="en-US" altLang="en-US" sz="2900" b="1">
                <a:solidFill>
                  <a:schemeClr val="tx1"/>
                </a:solidFill>
                <a:latin typeface="Arial" charset="0"/>
              </a:rPr>
              <a:t>cal/cm</a:t>
            </a:r>
          </a:p>
        </p:txBody>
      </p:sp>
      <p:sp>
        <p:nvSpPr>
          <p:cNvPr id="49212" name="Rectangle 62"/>
          <p:cNvSpPr>
            <a:spLocks noChangeArrowheads="1"/>
          </p:cNvSpPr>
          <p:nvPr/>
        </p:nvSpPr>
        <p:spPr bwMode="auto">
          <a:xfrm rot="-5400000">
            <a:off x="1234282" y="2643981"/>
            <a:ext cx="134938"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0"/>
              </a:spcBef>
              <a:buClrTx/>
              <a:buSzTx/>
              <a:buFontTx/>
              <a:buNone/>
            </a:pPr>
            <a:r>
              <a:rPr lang="en-US" altLang="en-US" sz="1900" b="1">
                <a:solidFill>
                  <a:schemeClr val="tx1"/>
                </a:solidFill>
                <a:latin typeface="Arial" charset="0"/>
              </a:rPr>
              <a:t>2</a:t>
            </a:r>
          </a:p>
        </p:txBody>
      </p:sp>
      <p:sp>
        <p:nvSpPr>
          <p:cNvPr id="49213" name="Line 63"/>
          <p:cNvSpPr>
            <a:spLocks noChangeShapeType="1"/>
          </p:cNvSpPr>
          <p:nvPr/>
        </p:nvSpPr>
        <p:spPr bwMode="auto">
          <a:xfrm>
            <a:off x="2557463" y="3327400"/>
            <a:ext cx="1587"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9214" name="Line 64"/>
          <p:cNvSpPr>
            <a:spLocks noChangeShapeType="1"/>
          </p:cNvSpPr>
          <p:nvPr/>
        </p:nvSpPr>
        <p:spPr bwMode="auto">
          <a:xfrm>
            <a:off x="2560638" y="3429000"/>
            <a:ext cx="1792287" cy="0"/>
          </a:xfrm>
          <a:prstGeom prst="line">
            <a:avLst/>
          </a:prstGeom>
          <a:noFill/>
          <a:ln w="38100">
            <a:solidFill>
              <a:srgbClr val="FF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9215" name="Text Box 65"/>
          <p:cNvSpPr txBox="1">
            <a:spLocks noChangeArrowheads="1"/>
          </p:cNvSpPr>
          <p:nvPr/>
        </p:nvSpPr>
        <p:spPr bwMode="auto">
          <a:xfrm>
            <a:off x="3200400" y="4114800"/>
            <a:ext cx="2720975" cy="94615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50000"/>
              </a:spcBef>
              <a:buClrTx/>
              <a:buSzTx/>
              <a:buFontTx/>
              <a:buNone/>
            </a:pPr>
            <a:r>
              <a:rPr lang="en-US" altLang="en-US" sz="2800" b="1">
                <a:solidFill>
                  <a:schemeClr val="bg2"/>
                </a:solidFill>
                <a:latin typeface="Times New Roman" pitchFamily="18" charset="0"/>
              </a:rPr>
              <a:t>1.2 cal/cm</a:t>
            </a:r>
            <a:r>
              <a:rPr lang="en-US" altLang="en-US" sz="2800" b="1" baseline="30000">
                <a:solidFill>
                  <a:schemeClr val="bg2"/>
                </a:solidFill>
                <a:latin typeface="Times New Roman" pitchFamily="18" charset="0"/>
              </a:rPr>
              <a:t>2</a:t>
            </a:r>
            <a:r>
              <a:rPr lang="en-US" altLang="en-US" sz="2800" b="1">
                <a:solidFill>
                  <a:schemeClr val="bg2"/>
                </a:solidFill>
                <a:latin typeface="Times New Roman" pitchFamily="18" charset="0"/>
              </a:rPr>
              <a:t> Minimum</a:t>
            </a:r>
          </a:p>
        </p:txBody>
      </p:sp>
      <p:sp>
        <p:nvSpPr>
          <p:cNvPr id="49216" name="Line 66"/>
          <p:cNvSpPr>
            <a:spLocks noChangeShapeType="1"/>
          </p:cNvSpPr>
          <p:nvPr/>
        </p:nvSpPr>
        <p:spPr bwMode="auto">
          <a:xfrm flipV="1">
            <a:off x="4419600" y="3657600"/>
            <a:ext cx="0" cy="533400"/>
          </a:xfrm>
          <a:prstGeom prst="line">
            <a:avLst/>
          </a:prstGeom>
          <a:noFill/>
          <a:ln w="38100">
            <a:solidFill>
              <a:schemeClr val="bg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49217" name="Text Box 67"/>
          <p:cNvSpPr txBox="1">
            <a:spLocks noChangeArrowheads="1"/>
          </p:cNvSpPr>
          <p:nvPr/>
        </p:nvSpPr>
        <p:spPr bwMode="auto">
          <a:xfrm>
            <a:off x="1905000" y="3124200"/>
            <a:ext cx="66357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50000"/>
              </a:spcBef>
              <a:buClrTx/>
              <a:buSzTx/>
              <a:buFontTx/>
              <a:buNone/>
            </a:pPr>
            <a:r>
              <a:rPr lang="en-US" altLang="en-US" sz="2800" b="1">
                <a:solidFill>
                  <a:srgbClr val="FF0000"/>
                </a:solidFill>
                <a:latin typeface="Times New Roman" pitchFamily="18" charset="0"/>
              </a:rPr>
              <a:t>1.2</a:t>
            </a:r>
          </a:p>
        </p:txBody>
      </p:sp>
    </p:spTree>
    <p:extLst>
      <p:ext uri="{BB962C8B-B14F-4D97-AF65-F5344CB8AC3E}">
        <p14:creationId xmlns:p14="http://schemas.microsoft.com/office/powerpoint/2010/main" val="18462711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228600"/>
            <a:ext cx="8229600" cy="1371600"/>
          </a:xfrm>
        </p:spPr>
        <p:txBody>
          <a:bodyPr/>
          <a:lstStyle/>
          <a:p>
            <a:pPr>
              <a:defRPr/>
            </a:pPr>
            <a:r>
              <a:rPr lang="en-US" b="1" dirty="0" smtClean="0">
                <a:latin typeface="Arial" panose="020B0604020202020204" pitchFamily="34" charset="0"/>
                <a:cs typeface="Arial" panose="020B0604020202020204" pitchFamily="34" charset="0"/>
              </a:rPr>
              <a:t>S</a:t>
            </a:r>
            <a:r>
              <a:rPr lang="en-US" sz="4200" b="1" dirty="0" smtClean="0">
                <a:latin typeface="Arial" panose="020B0604020202020204" pitchFamily="34" charset="0"/>
                <a:cs typeface="Arial" panose="020B0604020202020204" pitchFamily="34" charset="0"/>
              </a:rPr>
              <a:t>UN</a:t>
            </a:r>
            <a:r>
              <a:rPr lang="en-US" b="1" dirty="0" smtClean="0">
                <a:latin typeface="Arial" panose="020B0604020202020204" pitchFamily="34" charset="0"/>
                <a:cs typeface="Arial" panose="020B0604020202020204" pitchFamily="34" charset="0"/>
              </a:rPr>
              <a:t> B</a:t>
            </a:r>
            <a:r>
              <a:rPr lang="en-US" sz="4200" b="1" dirty="0" smtClean="0">
                <a:latin typeface="Arial" panose="020B0604020202020204" pitchFamily="34" charset="0"/>
                <a:cs typeface="Arial" panose="020B0604020202020204" pitchFamily="34" charset="0"/>
              </a:rPr>
              <a:t>URN</a:t>
            </a:r>
            <a:r>
              <a:rPr lang="en-US" b="1" dirty="0" smtClean="0">
                <a:latin typeface="Arial" panose="020B0604020202020204" pitchFamily="34" charset="0"/>
                <a:cs typeface="Arial" panose="020B0604020202020204" pitchFamily="34" charset="0"/>
              </a:rPr>
              <a:t> T</a:t>
            </a:r>
            <a:r>
              <a:rPr lang="en-US" sz="4200" b="1" dirty="0" smtClean="0">
                <a:latin typeface="Arial" panose="020B0604020202020204" pitchFamily="34" charset="0"/>
                <a:cs typeface="Arial" panose="020B0604020202020204" pitchFamily="34" charset="0"/>
              </a:rPr>
              <a:t>IMES</a:t>
            </a:r>
            <a:endParaRPr lang="en-US" sz="4200" dirty="0">
              <a:latin typeface="Arial" panose="020B0604020202020204" pitchFamily="34" charset="0"/>
              <a:cs typeface="Arial" panose="020B0604020202020204" pitchFamily="34" charset="0"/>
            </a:endParaRPr>
          </a:p>
        </p:txBody>
      </p:sp>
      <p:pic>
        <p:nvPicPr>
          <p:cNvPr id="50179" name="Picture 4" descr="http://s3.hubimg.com/u/5038902_f52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1343025"/>
            <a:ext cx="707548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995078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4"/>
          <p:cNvSpPr>
            <a:spLocks noChangeArrowheads="1"/>
          </p:cNvSpPr>
          <p:nvPr/>
        </p:nvSpPr>
        <p:spPr bwMode="auto">
          <a:xfrm>
            <a:off x="2557463" y="1579563"/>
            <a:ext cx="6116637" cy="3563937"/>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endParaRPr lang="en-US" altLang="en-US">
              <a:solidFill>
                <a:schemeClr val="bg2"/>
              </a:solidFill>
              <a:latin typeface="Book Antiqua" pitchFamily="18" charset="0"/>
            </a:endParaRPr>
          </a:p>
        </p:txBody>
      </p:sp>
      <p:sp>
        <p:nvSpPr>
          <p:cNvPr id="51203" name="Rectangle 5"/>
          <p:cNvSpPr>
            <a:spLocks noChangeArrowheads="1"/>
          </p:cNvSpPr>
          <p:nvPr/>
        </p:nvSpPr>
        <p:spPr bwMode="auto">
          <a:xfrm>
            <a:off x="2557463" y="1579563"/>
            <a:ext cx="6116637" cy="3563937"/>
          </a:xfrm>
          <a:prstGeom prst="rect">
            <a:avLst/>
          </a:prstGeom>
          <a:noFill/>
          <a:ln w="30163">
            <a:solidFill>
              <a:srgbClr val="80808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0"/>
              </a:spcBef>
              <a:buClrTx/>
              <a:buSzTx/>
              <a:buFontTx/>
              <a:buNone/>
            </a:pPr>
            <a:endParaRPr lang="en-US" altLang="en-US">
              <a:solidFill>
                <a:schemeClr val="bg2"/>
              </a:solidFill>
              <a:latin typeface="Book Antiqua" pitchFamily="18" charset="0"/>
            </a:endParaRPr>
          </a:p>
        </p:txBody>
      </p:sp>
      <p:sp>
        <p:nvSpPr>
          <p:cNvPr id="51204" name="Line 6"/>
          <p:cNvSpPr>
            <a:spLocks noChangeShapeType="1"/>
          </p:cNvSpPr>
          <p:nvPr/>
        </p:nvSpPr>
        <p:spPr bwMode="auto">
          <a:xfrm>
            <a:off x="2559050" y="1579563"/>
            <a:ext cx="1588" cy="356393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05" name="Line 7"/>
          <p:cNvSpPr>
            <a:spLocks noChangeShapeType="1"/>
          </p:cNvSpPr>
          <p:nvPr/>
        </p:nvSpPr>
        <p:spPr bwMode="auto">
          <a:xfrm>
            <a:off x="2465388" y="5143500"/>
            <a:ext cx="182562"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06" name="Line 8"/>
          <p:cNvSpPr>
            <a:spLocks noChangeShapeType="1"/>
          </p:cNvSpPr>
          <p:nvPr/>
        </p:nvSpPr>
        <p:spPr bwMode="auto">
          <a:xfrm>
            <a:off x="2465388" y="4437063"/>
            <a:ext cx="182562"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07" name="Line 9"/>
          <p:cNvSpPr>
            <a:spLocks noChangeShapeType="1"/>
          </p:cNvSpPr>
          <p:nvPr/>
        </p:nvSpPr>
        <p:spPr bwMode="auto">
          <a:xfrm>
            <a:off x="2465388" y="3732213"/>
            <a:ext cx="182562"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08" name="Line 10"/>
          <p:cNvSpPr>
            <a:spLocks noChangeShapeType="1"/>
          </p:cNvSpPr>
          <p:nvPr/>
        </p:nvSpPr>
        <p:spPr bwMode="auto">
          <a:xfrm>
            <a:off x="2465388" y="2992438"/>
            <a:ext cx="182562"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09" name="Line 11"/>
          <p:cNvSpPr>
            <a:spLocks noChangeShapeType="1"/>
          </p:cNvSpPr>
          <p:nvPr/>
        </p:nvSpPr>
        <p:spPr bwMode="auto">
          <a:xfrm>
            <a:off x="2465388" y="2286000"/>
            <a:ext cx="182562"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10" name="Line 12"/>
          <p:cNvSpPr>
            <a:spLocks noChangeShapeType="1"/>
          </p:cNvSpPr>
          <p:nvPr/>
        </p:nvSpPr>
        <p:spPr bwMode="auto">
          <a:xfrm>
            <a:off x="2465388" y="1579563"/>
            <a:ext cx="182562"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11" name="Line 13"/>
          <p:cNvSpPr>
            <a:spLocks noChangeShapeType="1"/>
          </p:cNvSpPr>
          <p:nvPr/>
        </p:nvSpPr>
        <p:spPr bwMode="auto">
          <a:xfrm>
            <a:off x="2557463" y="5143500"/>
            <a:ext cx="6116637"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12" name="Line 14"/>
          <p:cNvSpPr>
            <a:spLocks noChangeShapeType="1"/>
          </p:cNvSpPr>
          <p:nvPr/>
        </p:nvSpPr>
        <p:spPr bwMode="auto">
          <a:xfrm flipV="1">
            <a:off x="2557463" y="5041900"/>
            <a:ext cx="1587" cy="2032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13" name="Line 15"/>
          <p:cNvSpPr>
            <a:spLocks noChangeShapeType="1"/>
          </p:cNvSpPr>
          <p:nvPr/>
        </p:nvSpPr>
        <p:spPr bwMode="auto">
          <a:xfrm flipV="1">
            <a:off x="3013075" y="5041900"/>
            <a:ext cx="1588" cy="2032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14" name="Line 16"/>
          <p:cNvSpPr>
            <a:spLocks noChangeShapeType="1"/>
          </p:cNvSpPr>
          <p:nvPr/>
        </p:nvSpPr>
        <p:spPr bwMode="auto">
          <a:xfrm flipV="1">
            <a:off x="3500438" y="5041900"/>
            <a:ext cx="1587" cy="2032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15" name="Line 17"/>
          <p:cNvSpPr>
            <a:spLocks noChangeShapeType="1"/>
          </p:cNvSpPr>
          <p:nvPr/>
        </p:nvSpPr>
        <p:spPr bwMode="auto">
          <a:xfrm flipV="1">
            <a:off x="3956050" y="5041900"/>
            <a:ext cx="1588" cy="2032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16" name="Line 18"/>
          <p:cNvSpPr>
            <a:spLocks noChangeShapeType="1"/>
          </p:cNvSpPr>
          <p:nvPr/>
        </p:nvSpPr>
        <p:spPr bwMode="auto">
          <a:xfrm flipV="1">
            <a:off x="4443413" y="5041900"/>
            <a:ext cx="1587" cy="2032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17" name="Line 19"/>
          <p:cNvSpPr>
            <a:spLocks noChangeShapeType="1"/>
          </p:cNvSpPr>
          <p:nvPr/>
        </p:nvSpPr>
        <p:spPr bwMode="auto">
          <a:xfrm flipV="1">
            <a:off x="4900613" y="5041900"/>
            <a:ext cx="1587" cy="2032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18" name="Line 20"/>
          <p:cNvSpPr>
            <a:spLocks noChangeShapeType="1"/>
          </p:cNvSpPr>
          <p:nvPr/>
        </p:nvSpPr>
        <p:spPr bwMode="auto">
          <a:xfrm flipV="1">
            <a:off x="5387975" y="5041900"/>
            <a:ext cx="1588" cy="2032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19" name="Line 21"/>
          <p:cNvSpPr>
            <a:spLocks noChangeShapeType="1"/>
          </p:cNvSpPr>
          <p:nvPr/>
        </p:nvSpPr>
        <p:spPr bwMode="auto">
          <a:xfrm flipV="1">
            <a:off x="5843588" y="5041900"/>
            <a:ext cx="1587" cy="2032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20" name="Line 22"/>
          <p:cNvSpPr>
            <a:spLocks noChangeShapeType="1"/>
          </p:cNvSpPr>
          <p:nvPr/>
        </p:nvSpPr>
        <p:spPr bwMode="auto">
          <a:xfrm flipV="1">
            <a:off x="6330950" y="5041900"/>
            <a:ext cx="1588" cy="2032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21" name="Line 23"/>
          <p:cNvSpPr>
            <a:spLocks noChangeShapeType="1"/>
          </p:cNvSpPr>
          <p:nvPr/>
        </p:nvSpPr>
        <p:spPr bwMode="auto">
          <a:xfrm flipV="1">
            <a:off x="6788150" y="5041900"/>
            <a:ext cx="1588" cy="2032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22" name="Line 24"/>
          <p:cNvSpPr>
            <a:spLocks noChangeShapeType="1"/>
          </p:cNvSpPr>
          <p:nvPr/>
        </p:nvSpPr>
        <p:spPr bwMode="auto">
          <a:xfrm flipV="1">
            <a:off x="7273925" y="5041900"/>
            <a:ext cx="1588" cy="2032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23" name="Line 25"/>
          <p:cNvSpPr>
            <a:spLocks noChangeShapeType="1"/>
          </p:cNvSpPr>
          <p:nvPr/>
        </p:nvSpPr>
        <p:spPr bwMode="auto">
          <a:xfrm flipV="1">
            <a:off x="7731125" y="5041900"/>
            <a:ext cx="1588" cy="2032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24" name="Line 26"/>
          <p:cNvSpPr>
            <a:spLocks noChangeShapeType="1"/>
          </p:cNvSpPr>
          <p:nvPr/>
        </p:nvSpPr>
        <p:spPr bwMode="auto">
          <a:xfrm flipV="1">
            <a:off x="8218488" y="5041900"/>
            <a:ext cx="1587" cy="2032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25" name="Line 27"/>
          <p:cNvSpPr>
            <a:spLocks noChangeShapeType="1"/>
          </p:cNvSpPr>
          <p:nvPr/>
        </p:nvSpPr>
        <p:spPr bwMode="auto">
          <a:xfrm flipV="1">
            <a:off x="8674100" y="5041900"/>
            <a:ext cx="1588" cy="2032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26" name="Freeform 28"/>
          <p:cNvSpPr>
            <a:spLocks/>
          </p:cNvSpPr>
          <p:nvPr/>
        </p:nvSpPr>
        <p:spPr bwMode="auto">
          <a:xfrm>
            <a:off x="2557463" y="1816100"/>
            <a:ext cx="6116637" cy="1612900"/>
          </a:xfrm>
          <a:custGeom>
            <a:avLst/>
            <a:gdLst>
              <a:gd name="T0" fmla="*/ 0 w 201"/>
              <a:gd name="T1" fmla="*/ 2147483647 h 48"/>
              <a:gd name="T2" fmla="*/ 2147483647 w 201"/>
              <a:gd name="T3" fmla="*/ 2147483647 h 48"/>
              <a:gd name="T4" fmla="*/ 2147483647 w 201"/>
              <a:gd name="T5" fmla="*/ 2147483647 h 48"/>
              <a:gd name="T6" fmla="*/ 2147483647 w 201"/>
              <a:gd name="T7" fmla="*/ 2147483647 h 48"/>
              <a:gd name="T8" fmla="*/ 2147483647 w 201"/>
              <a:gd name="T9" fmla="*/ 2147483647 h 48"/>
              <a:gd name="T10" fmla="*/ 2147483647 w 201"/>
              <a:gd name="T11" fmla="*/ 2147483647 h 48"/>
              <a:gd name="T12" fmla="*/ 2147483647 w 201"/>
              <a:gd name="T13" fmla="*/ 2147483647 h 48"/>
              <a:gd name="T14" fmla="*/ 2147483647 w 201"/>
              <a:gd name="T15" fmla="*/ 2147483647 h 48"/>
              <a:gd name="T16" fmla="*/ 2147483647 w 201"/>
              <a:gd name="T17" fmla="*/ 2147483647 h 48"/>
              <a:gd name="T18" fmla="*/ 2147483647 w 201"/>
              <a:gd name="T19" fmla="*/ 2147483647 h 48"/>
              <a:gd name="T20" fmla="*/ 2147483647 w 201"/>
              <a:gd name="T21" fmla="*/ 2147483647 h 48"/>
              <a:gd name="T22" fmla="*/ 2147483647 w 201"/>
              <a:gd name="T23" fmla="*/ 2147483647 h 48"/>
              <a:gd name="T24" fmla="*/ 2147483647 w 201"/>
              <a:gd name="T25" fmla="*/ 2147483647 h 48"/>
              <a:gd name="T26" fmla="*/ 2147483647 w 201"/>
              <a:gd name="T27" fmla="*/ 0 h 4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1"/>
              <a:gd name="T43" fmla="*/ 0 h 48"/>
              <a:gd name="T44" fmla="*/ 201 w 201"/>
              <a:gd name="T45" fmla="*/ 48 h 4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1" h="48">
                <a:moveTo>
                  <a:pt x="0" y="14"/>
                </a:moveTo>
                <a:lnTo>
                  <a:pt x="15" y="35"/>
                </a:lnTo>
                <a:lnTo>
                  <a:pt x="31" y="35"/>
                </a:lnTo>
                <a:lnTo>
                  <a:pt x="46" y="42"/>
                </a:lnTo>
                <a:lnTo>
                  <a:pt x="62" y="48"/>
                </a:lnTo>
                <a:lnTo>
                  <a:pt x="77" y="38"/>
                </a:lnTo>
                <a:lnTo>
                  <a:pt x="93" y="29"/>
                </a:lnTo>
                <a:lnTo>
                  <a:pt x="108" y="23"/>
                </a:lnTo>
                <a:lnTo>
                  <a:pt x="124" y="18"/>
                </a:lnTo>
                <a:lnTo>
                  <a:pt x="139" y="13"/>
                </a:lnTo>
                <a:lnTo>
                  <a:pt x="155" y="10"/>
                </a:lnTo>
                <a:lnTo>
                  <a:pt x="170" y="6"/>
                </a:lnTo>
                <a:lnTo>
                  <a:pt x="186" y="3"/>
                </a:lnTo>
                <a:lnTo>
                  <a:pt x="201" y="0"/>
                </a:lnTo>
              </a:path>
            </a:pathLst>
          </a:custGeom>
          <a:noFill/>
          <a:ln w="301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227" name="Freeform 29"/>
          <p:cNvSpPr>
            <a:spLocks/>
          </p:cNvSpPr>
          <p:nvPr/>
        </p:nvSpPr>
        <p:spPr bwMode="auto">
          <a:xfrm>
            <a:off x="2465388" y="2184400"/>
            <a:ext cx="182562" cy="203200"/>
          </a:xfrm>
          <a:custGeom>
            <a:avLst/>
            <a:gdLst>
              <a:gd name="T0" fmla="*/ 2147483647 w 115"/>
              <a:gd name="T1" fmla="*/ 0 h 128"/>
              <a:gd name="T2" fmla="*/ 2147483647 w 115"/>
              <a:gd name="T3" fmla="*/ 2147483647 h 128"/>
              <a:gd name="T4" fmla="*/ 2147483647 w 115"/>
              <a:gd name="T5" fmla="*/ 2147483647 h 128"/>
              <a:gd name="T6" fmla="*/ 0 w 115"/>
              <a:gd name="T7" fmla="*/ 2147483647 h 128"/>
              <a:gd name="T8" fmla="*/ 2147483647 w 115"/>
              <a:gd name="T9" fmla="*/ 0 h 128"/>
              <a:gd name="T10" fmla="*/ 0 60000 65536"/>
              <a:gd name="T11" fmla="*/ 0 60000 65536"/>
              <a:gd name="T12" fmla="*/ 0 60000 65536"/>
              <a:gd name="T13" fmla="*/ 0 60000 65536"/>
              <a:gd name="T14" fmla="*/ 0 60000 65536"/>
              <a:gd name="T15" fmla="*/ 0 w 115"/>
              <a:gd name="T16" fmla="*/ 0 h 128"/>
              <a:gd name="T17" fmla="*/ 115 w 115"/>
              <a:gd name="T18" fmla="*/ 128 h 128"/>
            </a:gdLst>
            <a:ahLst/>
            <a:cxnLst>
              <a:cxn ang="T10">
                <a:pos x="T0" y="T1"/>
              </a:cxn>
              <a:cxn ang="T11">
                <a:pos x="T2" y="T3"/>
              </a:cxn>
              <a:cxn ang="T12">
                <a:pos x="T4" y="T5"/>
              </a:cxn>
              <a:cxn ang="T13">
                <a:pos x="T6" y="T7"/>
              </a:cxn>
              <a:cxn ang="T14">
                <a:pos x="T8" y="T9"/>
              </a:cxn>
            </a:cxnLst>
            <a:rect l="T15" t="T16" r="T17" b="T18"/>
            <a:pathLst>
              <a:path w="115" h="128">
                <a:moveTo>
                  <a:pt x="58" y="0"/>
                </a:moveTo>
                <a:lnTo>
                  <a:pt x="115" y="64"/>
                </a:lnTo>
                <a:lnTo>
                  <a:pt x="58" y="128"/>
                </a:lnTo>
                <a:lnTo>
                  <a:pt x="0" y="64"/>
                </a:lnTo>
                <a:lnTo>
                  <a:pt x="58" y="0"/>
                </a:lnTo>
                <a:close/>
              </a:path>
            </a:pathLst>
          </a:custGeom>
          <a:solidFill>
            <a:schemeClr val="accent1"/>
          </a:solidFill>
          <a:ln w="30226">
            <a:solidFill>
              <a:srgbClr val="000000"/>
            </a:solidFill>
            <a:prstDash val="solid"/>
            <a:round/>
            <a:headEnd/>
            <a:tailEnd/>
          </a:ln>
        </p:spPr>
        <p:txBody>
          <a:bodyPr/>
          <a:lstStyle/>
          <a:p>
            <a:endParaRPr lang="en-US"/>
          </a:p>
        </p:txBody>
      </p:sp>
      <p:sp>
        <p:nvSpPr>
          <p:cNvPr id="51228" name="Freeform 30"/>
          <p:cNvSpPr>
            <a:spLocks/>
          </p:cNvSpPr>
          <p:nvPr/>
        </p:nvSpPr>
        <p:spPr bwMode="auto">
          <a:xfrm>
            <a:off x="2922588" y="2890838"/>
            <a:ext cx="182562" cy="201612"/>
          </a:xfrm>
          <a:custGeom>
            <a:avLst/>
            <a:gdLst>
              <a:gd name="T0" fmla="*/ 2147483647 w 115"/>
              <a:gd name="T1" fmla="*/ 0 h 127"/>
              <a:gd name="T2" fmla="*/ 2147483647 w 115"/>
              <a:gd name="T3" fmla="*/ 2147483647 h 127"/>
              <a:gd name="T4" fmla="*/ 2147483647 w 115"/>
              <a:gd name="T5" fmla="*/ 2147483647 h 127"/>
              <a:gd name="T6" fmla="*/ 0 w 115"/>
              <a:gd name="T7" fmla="*/ 2147483647 h 127"/>
              <a:gd name="T8" fmla="*/ 2147483647 w 115"/>
              <a:gd name="T9" fmla="*/ 0 h 127"/>
              <a:gd name="T10" fmla="*/ 0 60000 65536"/>
              <a:gd name="T11" fmla="*/ 0 60000 65536"/>
              <a:gd name="T12" fmla="*/ 0 60000 65536"/>
              <a:gd name="T13" fmla="*/ 0 60000 65536"/>
              <a:gd name="T14" fmla="*/ 0 60000 65536"/>
              <a:gd name="T15" fmla="*/ 0 w 115"/>
              <a:gd name="T16" fmla="*/ 0 h 127"/>
              <a:gd name="T17" fmla="*/ 115 w 115"/>
              <a:gd name="T18" fmla="*/ 127 h 127"/>
            </a:gdLst>
            <a:ahLst/>
            <a:cxnLst>
              <a:cxn ang="T10">
                <a:pos x="T0" y="T1"/>
              </a:cxn>
              <a:cxn ang="T11">
                <a:pos x="T2" y="T3"/>
              </a:cxn>
              <a:cxn ang="T12">
                <a:pos x="T4" y="T5"/>
              </a:cxn>
              <a:cxn ang="T13">
                <a:pos x="T6" y="T7"/>
              </a:cxn>
              <a:cxn ang="T14">
                <a:pos x="T8" y="T9"/>
              </a:cxn>
            </a:cxnLst>
            <a:rect l="T15" t="T16" r="T17" b="T18"/>
            <a:pathLst>
              <a:path w="115" h="127">
                <a:moveTo>
                  <a:pt x="57" y="0"/>
                </a:moveTo>
                <a:lnTo>
                  <a:pt x="115" y="64"/>
                </a:lnTo>
                <a:lnTo>
                  <a:pt x="57" y="127"/>
                </a:lnTo>
                <a:lnTo>
                  <a:pt x="0" y="64"/>
                </a:lnTo>
                <a:lnTo>
                  <a:pt x="57" y="0"/>
                </a:lnTo>
                <a:close/>
              </a:path>
            </a:pathLst>
          </a:custGeom>
          <a:solidFill>
            <a:schemeClr val="accent1"/>
          </a:solidFill>
          <a:ln w="30226">
            <a:solidFill>
              <a:srgbClr val="000000"/>
            </a:solidFill>
            <a:prstDash val="solid"/>
            <a:round/>
            <a:headEnd/>
            <a:tailEnd/>
          </a:ln>
        </p:spPr>
        <p:txBody>
          <a:bodyPr/>
          <a:lstStyle/>
          <a:p>
            <a:endParaRPr lang="en-US"/>
          </a:p>
        </p:txBody>
      </p:sp>
      <p:sp>
        <p:nvSpPr>
          <p:cNvPr id="51229" name="Freeform 31"/>
          <p:cNvSpPr>
            <a:spLocks/>
          </p:cNvSpPr>
          <p:nvPr/>
        </p:nvSpPr>
        <p:spPr bwMode="auto">
          <a:xfrm>
            <a:off x="3408363" y="2890838"/>
            <a:ext cx="182562" cy="201612"/>
          </a:xfrm>
          <a:custGeom>
            <a:avLst/>
            <a:gdLst>
              <a:gd name="T0" fmla="*/ 2147483647 w 115"/>
              <a:gd name="T1" fmla="*/ 0 h 127"/>
              <a:gd name="T2" fmla="*/ 2147483647 w 115"/>
              <a:gd name="T3" fmla="*/ 2147483647 h 127"/>
              <a:gd name="T4" fmla="*/ 2147483647 w 115"/>
              <a:gd name="T5" fmla="*/ 2147483647 h 127"/>
              <a:gd name="T6" fmla="*/ 0 w 115"/>
              <a:gd name="T7" fmla="*/ 2147483647 h 127"/>
              <a:gd name="T8" fmla="*/ 2147483647 w 115"/>
              <a:gd name="T9" fmla="*/ 0 h 127"/>
              <a:gd name="T10" fmla="*/ 0 60000 65536"/>
              <a:gd name="T11" fmla="*/ 0 60000 65536"/>
              <a:gd name="T12" fmla="*/ 0 60000 65536"/>
              <a:gd name="T13" fmla="*/ 0 60000 65536"/>
              <a:gd name="T14" fmla="*/ 0 60000 65536"/>
              <a:gd name="T15" fmla="*/ 0 w 115"/>
              <a:gd name="T16" fmla="*/ 0 h 127"/>
              <a:gd name="T17" fmla="*/ 115 w 115"/>
              <a:gd name="T18" fmla="*/ 127 h 127"/>
            </a:gdLst>
            <a:ahLst/>
            <a:cxnLst>
              <a:cxn ang="T10">
                <a:pos x="T0" y="T1"/>
              </a:cxn>
              <a:cxn ang="T11">
                <a:pos x="T2" y="T3"/>
              </a:cxn>
              <a:cxn ang="T12">
                <a:pos x="T4" y="T5"/>
              </a:cxn>
              <a:cxn ang="T13">
                <a:pos x="T6" y="T7"/>
              </a:cxn>
              <a:cxn ang="T14">
                <a:pos x="T8" y="T9"/>
              </a:cxn>
            </a:cxnLst>
            <a:rect l="T15" t="T16" r="T17" b="T18"/>
            <a:pathLst>
              <a:path w="115" h="127">
                <a:moveTo>
                  <a:pt x="58" y="0"/>
                </a:moveTo>
                <a:lnTo>
                  <a:pt x="115" y="64"/>
                </a:lnTo>
                <a:lnTo>
                  <a:pt x="58" y="127"/>
                </a:lnTo>
                <a:lnTo>
                  <a:pt x="0" y="64"/>
                </a:lnTo>
                <a:lnTo>
                  <a:pt x="58" y="0"/>
                </a:lnTo>
                <a:close/>
              </a:path>
            </a:pathLst>
          </a:custGeom>
          <a:solidFill>
            <a:schemeClr val="accent1"/>
          </a:solidFill>
          <a:ln w="30226">
            <a:solidFill>
              <a:srgbClr val="000000"/>
            </a:solidFill>
            <a:prstDash val="solid"/>
            <a:round/>
            <a:headEnd/>
            <a:tailEnd/>
          </a:ln>
        </p:spPr>
        <p:txBody>
          <a:bodyPr/>
          <a:lstStyle/>
          <a:p>
            <a:endParaRPr lang="en-US"/>
          </a:p>
        </p:txBody>
      </p:sp>
      <p:sp>
        <p:nvSpPr>
          <p:cNvPr id="51230" name="Freeform 32"/>
          <p:cNvSpPr>
            <a:spLocks/>
          </p:cNvSpPr>
          <p:nvPr/>
        </p:nvSpPr>
        <p:spPr bwMode="auto">
          <a:xfrm>
            <a:off x="3865563" y="3125788"/>
            <a:ext cx="182562" cy="201612"/>
          </a:xfrm>
          <a:custGeom>
            <a:avLst/>
            <a:gdLst>
              <a:gd name="T0" fmla="*/ 2147483647 w 115"/>
              <a:gd name="T1" fmla="*/ 0 h 127"/>
              <a:gd name="T2" fmla="*/ 2147483647 w 115"/>
              <a:gd name="T3" fmla="*/ 2147483647 h 127"/>
              <a:gd name="T4" fmla="*/ 2147483647 w 115"/>
              <a:gd name="T5" fmla="*/ 2147483647 h 127"/>
              <a:gd name="T6" fmla="*/ 0 w 115"/>
              <a:gd name="T7" fmla="*/ 2147483647 h 127"/>
              <a:gd name="T8" fmla="*/ 2147483647 w 115"/>
              <a:gd name="T9" fmla="*/ 0 h 127"/>
              <a:gd name="T10" fmla="*/ 0 60000 65536"/>
              <a:gd name="T11" fmla="*/ 0 60000 65536"/>
              <a:gd name="T12" fmla="*/ 0 60000 65536"/>
              <a:gd name="T13" fmla="*/ 0 60000 65536"/>
              <a:gd name="T14" fmla="*/ 0 60000 65536"/>
              <a:gd name="T15" fmla="*/ 0 w 115"/>
              <a:gd name="T16" fmla="*/ 0 h 127"/>
              <a:gd name="T17" fmla="*/ 115 w 115"/>
              <a:gd name="T18" fmla="*/ 127 h 127"/>
            </a:gdLst>
            <a:ahLst/>
            <a:cxnLst>
              <a:cxn ang="T10">
                <a:pos x="T0" y="T1"/>
              </a:cxn>
              <a:cxn ang="T11">
                <a:pos x="T2" y="T3"/>
              </a:cxn>
              <a:cxn ang="T12">
                <a:pos x="T4" y="T5"/>
              </a:cxn>
              <a:cxn ang="T13">
                <a:pos x="T6" y="T7"/>
              </a:cxn>
              <a:cxn ang="T14">
                <a:pos x="T8" y="T9"/>
              </a:cxn>
            </a:cxnLst>
            <a:rect l="T15" t="T16" r="T17" b="T18"/>
            <a:pathLst>
              <a:path w="115" h="127">
                <a:moveTo>
                  <a:pt x="57" y="0"/>
                </a:moveTo>
                <a:lnTo>
                  <a:pt x="115" y="64"/>
                </a:lnTo>
                <a:lnTo>
                  <a:pt x="57" y="127"/>
                </a:lnTo>
                <a:lnTo>
                  <a:pt x="0" y="64"/>
                </a:lnTo>
                <a:lnTo>
                  <a:pt x="57" y="0"/>
                </a:lnTo>
                <a:close/>
              </a:path>
            </a:pathLst>
          </a:custGeom>
          <a:solidFill>
            <a:schemeClr val="accent1"/>
          </a:solidFill>
          <a:ln w="30226">
            <a:solidFill>
              <a:srgbClr val="000000"/>
            </a:solidFill>
            <a:prstDash val="solid"/>
            <a:round/>
            <a:headEnd/>
            <a:tailEnd/>
          </a:ln>
        </p:spPr>
        <p:txBody>
          <a:bodyPr/>
          <a:lstStyle/>
          <a:p>
            <a:endParaRPr lang="en-US"/>
          </a:p>
        </p:txBody>
      </p:sp>
      <p:sp>
        <p:nvSpPr>
          <p:cNvPr id="51231" name="Freeform 33"/>
          <p:cNvSpPr>
            <a:spLocks/>
          </p:cNvSpPr>
          <p:nvPr/>
        </p:nvSpPr>
        <p:spPr bwMode="auto">
          <a:xfrm>
            <a:off x="4352925" y="3327400"/>
            <a:ext cx="182563" cy="203200"/>
          </a:xfrm>
          <a:custGeom>
            <a:avLst/>
            <a:gdLst>
              <a:gd name="T0" fmla="*/ 2147483647 w 115"/>
              <a:gd name="T1" fmla="*/ 0 h 128"/>
              <a:gd name="T2" fmla="*/ 2147483647 w 115"/>
              <a:gd name="T3" fmla="*/ 2147483647 h 128"/>
              <a:gd name="T4" fmla="*/ 2147483647 w 115"/>
              <a:gd name="T5" fmla="*/ 2147483647 h 128"/>
              <a:gd name="T6" fmla="*/ 0 w 115"/>
              <a:gd name="T7" fmla="*/ 2147483647 h 128"/>
              <a:gd name="T8" fmla="*/ 2147483647 w 115"/>
              <a:gd name="T9" fmla="*/ 0 h 128"/>
              <a:gd name="T10" fmla="*/ 0 60000 65536"/>
              <a:gd name="T11" fmla="*/ 0 60000 65536"/>
              <a:gd name="T12" fmla="*/ 0 60000 65536"/>
              <a:gd name="T13" fmla="*/ 0 60000 65536"/>
              <a:gd name="T14" fmla="*/ 0 60000 65536"/>
              <a:gd name="T15" fmla="*/ 0 w 115"/>
              <a:gd name="T16" fmla="*/ 0 h 128"/>
              <a:gd name="T17" fmla="*/ 115 w 115"/>
              <a:gd name="T18" fmla="*/ 128 h 128"/>
            </a:gdLst>
            <a:ahLst/>
            <a:cxnLst>
              <a:cxn ang="T10">
                <a:pos x="T0" y="T1"/>
              </a:cxn>
              <a:cxn ang="T11">
                <a:pos x="T2" y="T3"/>
              </a:cxn>
              <a:cxn ang="T12">
                <a:pos x="T4" y="T5"/>
              </a:cxn>
              <a:cxn ang="T13">
                <a:pos x="T6" y="T7"/>
              </a:cxn>
              <a:cxn ang="T14">
                <a:pos x="T8" y="T9"/>
              </a:cxn>
            </a:cxnLst>
            <a:rect l="T15" t="T16" r="T17" b="T18"/>
            <a:pathLst>
              <a:path w="115" h="128">
                <a:moveTo>
                  <a:pt x="57" y="0"/>
                </a:moveTo>
                <a:lnTo>
                  <a:pt x="115" y="64"/>
                </a:lnTo>
                <a:lnTo>
                  <a:pt x="57" y="128"/>
                </a:lnTo>
                <a:lnTo>
                  <a:pt x="0" y="64"/>
                </a:lnTo>
                <a:lnTo>
                  <a:pt x="57" y="0"/>
                </a:lnTo>
                <a:close/>
              </a:path>
            </a:pathLst>
          </a:custGeom>
          <a:solidFill>
            <a:schemeClr val="accent1"/>
          </a:solidFill>
          <a:ln w="30226">
            <a:solidFill>
              <a:srgbClr val="000000"/>
            </a:solidFill>
            <a:prstDash val="solid"/>
            <a:round/>
            <a:headEnd/>
            <a:tailEnd/>
          </a:ln>
        </p:spPr>
        <p:txBody>
          <a:bodyPr/>
          <a:lstStyle/>
          <a:p>
            <a:endParaRPr lang="en-US"/>
          </a:p>
        </p:txBody>
      </p:sp>
      <p:sp>
        <p:nvSpPr>
          <p:cNvPr id="51232" name="Freeform 34"/>
          <p:cNvSpPr>
            <a:spLocks/>
          </p:cNvSpPr>
          <p:nvPr/>
        </p:nvSpPr>
        <p:spPr bwMode="auto">
          <a:xfrm>
            <a:off x="4808538" y="2992438"/>
            <a:ext cx="182562" cy="201612"/>
          </a:xfrm>
          <a:custGeom>
            <a:avLst/>
            <a:gdLst>
              <a:gd name="T0" fmla="*/ 2147483647 w 115"/>
              <a:gd name="T1" fmla="*/ 0 h 127"/>
              <a:gd name="T2" fmla="*/ 2147483647 w 115"/>
              <a:gd name="T3" fmla="*/ 2147483647 h 127"/>
              <a:gd name="T4" fmla="*/ 2147483647 w 115"/>
              <a:gd name="T5" fmla="*/ 2147483647 h 127"/>
              <a:gd name="T6" fmla="*/ 0 w 115"/>
              <a:gd name="T7" fmla="*/ 2147483647 h 127"/>
              <a:gd name="T8" fmla="*/ 2147483647 w 115"/>
              <a:gd name="T9" fmla="*/ 0 h 127"/>
              <a:gd name="T10" fmla="*/ 0 60000 65536"/>
              <a:gd name="T11" fmla="*/ 0 60000 65536"/>
              <a:gd name="T12" fmla="*/ 0 60000 65536"/>
              <a:gd name="T13" fmla="*/ 0 60000 65536"/>
              <a:gd name="T14" fmla="*/ 0 60000 65536"/>
              <a:gd name="T15" fmla="*/ 0 w 115"/>
              <a:gd name="T16" fmla="*/ 0 h 127"/>
              <a:gd name="T17" fmla="*/ 115 w 115"/>
              <a:gd name="T18" fmla="*/ 127 h 127"/>
            </a:gdLst>
            <a:ahLst/>
            <a:cxnLst>
              <a:cxn ang="T10">
                <a:pos x="T0" y="T1"/>
              </a:cxn>
              <a:cxn ang="T11">
                <a:pos x="T2" y="T3"/>
              </a:cxn>
              <a:cxn ang="T12">
                <a:pos x="T4" y="T5"/>
              </a:cxn>
              <a:cxn ang="T13">
                <a:pos x="T6" y="T7"/>
              </a:cxn>
              <a:cxn ang="T14">
                <a:pos x="T8" y="T9"/>
              </a:cxn>
            </a:cxnLst>
            <a:rect l="T15" t="T16" r="T17" b="T18"/>
            <a:pathLst>
              <a:path w="115" h="127">
                <a:moveTo>
                  <a:pt x="58" y="0"/>
                </a:moveTo>
                <a:lnTo>
                  <a:pt x="115" y="63"/>
                </a:lnTo>
                <a:lnTo>
                  <a:pt x="58" y="127"/>
                </a:lnTo>
                <a:lnTo>
                  <a:pt x="0" y="63"/>
                </a:lnTo>
                <a:lnTo>
                  <a:pt x="58" y="0"/>
                </a:lnTo>
                <a:close/>
              </a:path>
            </a:pathLst>
          </a:custGeom>
          <a:solidFill>
            <a:schemeClr val="accent1"/>
          </a:solidFill>
          <a:ln w="30226">
            <a:solidFill>
              <a:srgbClr val="000000"/>
            </a:solidFill>
            <a:prstDash val="solid"/>
            <a:round/>
            <a:headEnd/>
            <a:tailEnd/>
          </a:ln>
        </p:spPr>
        <p:txBody>
          <a:bodyPr/>
          <a:lstStyle/>
          <a:p>
            <a:endParaRPr lang="en-US"/>
          </a:p>
        </p:txBody>
      </p:sp>
      <p:sp>
        <p:nvSpPr>
          <p:cNvPr id="51233" name="Freeform 35"/>
          <p:cNvSpPr>
            <a:spLocks/>
          </p:cNvSpPr>
          <p:nvPr/>
        </p:nvSpPr>
        <p:spPr bwMode="auto">
          <a:xfrm>
            <a:off x="5295900" y="2689225"/>
            <a:ext cx="182563" cy="201613"/>
          </a:xfrm>
          <a:custGeom>
            <a:avLst/>
            <a:gdLst>
              <a:gd name="T0" fmla="*/ 2147483647 w 115"/>
              <a:gd name="T1" fmla="*/ 0 h 127"/>
              <a:gd name="T2" fmla="*/ 2147483647 w 115"/>
              <a:gd name="T3" fmla="*/ 2147483647 h 127"/>
              <a:gd name="T4" fmla="*/ 2147483647 w 115"/>
              <a:gd name="T5" fmla="*/ 2147483647 h 127"/>
              <a:gd name="T6" fmla="*/ 0 w 115"/>
              <a:gd name="T7" fmla="*/ 2147483647 h 127"/>
              <a:gd name="T8" fmla="*/ 2147483647 w 115"/>
              <a:gd name="T9" fmla="*/ 0 h 127"/>
              <a:gd name="T10" fmla="*/ 0 60000 65536"/>
              <a:gd name="T11" fmla="*/ 0 60000 65536"/>
              <a:gd name="T12" fmla="*/ 0 60000 65536"/>
              <a:gd name="T13" fmla="*/ 0 60000 65536"/>
              <a:gd name="T14" fmla="*/ 0 60000 65536"/>
              <a:gd name="T15" fmla="*/ 0 w 115"/>
              <a:gd name="T16" fmla="*/ 0 h 127"/>
              <a:gd name="T17" fmla="*/ 115 w 115"/>
              <a:gd name="T18" fmla="*/ 127 h 127"/>
            </a:gdLst>
            <a:ahLst/>
            <a:cxnLst>
              <a:cxn ang="T10">
                <a:pos x="T0" y="T1"/>
              </a:cxn>
              <a:cxn ang="T11">
                <a:pos x="T2" y="T3"/>
              </a:cxn>
              <a:cxn ang="T12">
                <a:pos x="T4" y="T5"/>
              </a:cxn>
              <a:cxn ang="T13">
                <a:pos x="T6" y="T7"/>
              </a:cxn>
              <a:cxn ang="T14">
                <a:pos x="T8" y="T9"/>
              </a:cxn>
            </a:cxnLst>
            <a:rect l="T15" t="T16" r="T17" b="T18"/>
            <a:pathLst>
              <a:path w="115" h="127">
                <a:moveTo>
                  <a:pt x="58" y="0"/>
                </a:moveTo>
                <a:lnTo>
                  <a:pt x="115" y="64"/>
                </a:lnTo>
                <a:lnTo>
                  <a:pt x="58" y="127"/>
                </a:lnTo>
                <a:lnTo>
                  <a:pt x="0" y="64"/>
                </a:lnTo>
                <a:lnTo>
                  <a:pt x="58" y="0"/>
                </a:lnTo>
                <a:close/>
              </a:path>
            </a:pathLst>
          </a:custGeom>
          <a:solidFill>
            <a:schemeClr val="accent1"/>
          </a:solidFill>
          <a:ln w="30226">
            <a:solidFill>
              <a:srgbClr val="000000"/>
            </a:solidFill>
            <a:prstDash val="solid"/>
            <a:round/>
            <a:headEnd/>
            <a:tailEnd/>
          </a:ln>
        </p:spPr>
        <p:txBody>
          <a:bodyPr/>
          <a:lstStyle/>
          <a:p>
            <a:endParaRPr lang="en-US"/>
          </a:p>
        </p:txBody>
      </p:sp>
      <p:sp>
        <p:nvSpPr>
          <p:cNvPr id="51234" name="Freeform 36"/>
          <p:cNvSpPr>
            <a:spLocks/>
          </p:cNvSpPr>
          <p:nvPr/>
        </p:nvSpPr>
        <p:spPr bwMode="auto">
          <a:xfrm>
            <a:off x="5753100" y="2487613"/>
            <a:ext cx="182563" cy="201612"/>
          </a:xfrm>
          <a:custGeom>
            <a:avLst/>
            <a:gdLst>
              <a:gd name="T0" fmla="*/ 2147483647 w 115"/>
              <a:gd name="T1" fmla="*/ 0 h 127"/>
              <a:gd name="T2" fmla="*/ 2147483647 w 115"/>
              <a:gd name="T3" fmla="*/ 2147483647 h 127"/>
              <a:gd name="T4" fmla="*/ 2147483647 w 115"/>
              <a:gd name="T5" fmla="*/ 2147483647 h 127"/>
              <a:gd name="T6" fmla="*/ 0 w 115"/>
              <a:gd name="T7" fmla="*/ 2147483647 h 127"/>
              <a:gd name="T8" fmla="*/ 2147483647 w 115"/>
              <a:gd name="T9" fmla="*/ 0 h 127"/>
              <a:gd name="T10" fmla="*/ 0 60000 65536"/>
              <a:gd name="T11" fmla="*/ 0 60000 65536"/>
              <a:gd name="T12" fmla="*/ 0 60000 65536"/>
              <a:gd name="T13" fmla="*/ 0 60000 65536"/>
              <a:gd name="T14" fmla="*/ 0 60000 65536"/>
              <a:gd name="T15" fmla="*/ 0 w 115"/>
              <a:gd name="T16" fmla="*/ 0 h 127"/>
              <a:gd name="T17" fmla="*/ 115 w 115"/>
              <a:gd name="T18" fmla="*/ 127 h 127"/>
            </a:gdLst>
            <a:ahLst/>
            <a:cxnLst>
              <a:cxn ang="T10">
                <a:pos x="T0" y="T1"/>
              </a:cxn>
              <a:cxn ang="T11">
                <a:pos x="T2" y="T3"/>
              </a:cxn>
              <a:cxn ang="T12">
                <a:pos x="T4" y="T5"/>
              </a:cxn>
              <a:cxn ang="T13">
                <a:pos x="T6" y="T7"/>
              </a:cxn>
              <a:cxn ang="T14">
                <a:pos x="T8" y="T9"/>
              </a:cxn>
            </a:cxnLst>
            <a:rect l="T15" t="T16" r="T17" b="T18"/>
            <a:pathLst>
              <a:path w="115" h="127">
                <a:moveTo>
                  <a:pt x="57" y="0"/>
                </a:moveTo>
                <a:lnTo>
                  <a:pt x="115" y="64"/>
                </a:lnTo>
                <a:lnTo>
                  <a:pt x="57" y="127"/>
                </a:lnTo>
                <a:lnTo>
                  <a:pt x="0" y="64"/>
                </a:lnTo>
                <a:lnTo>
                  <a:pt x="57" y="0"/>
                </a:lnTo>
                <a:close/>
              </a:path>
            </a:pathLst>
          </a:custGeom>
          <a:solidFill>
            <a:schemeClr val="accent1"/>
          </a:solidFill>
          <a:ln w="30226">
            <a:solidFill>
              <a:srgbClr val="000000"/>
            </a:solidFill>
            <a:prstDash val="solid"/>
            <a:round/>
            <a:headEnd/>
            <a:tailEnd/>
          </a:ln>
        </p:spPr>
        <p:txBody>
          <a:bodyPr/>
          <a:lstStyle/>
          <a:p>
            <a:endParaRPr lang="en-US"/>
          </a:p>
        </p:txBody>
      </p:sp>
      <p:sp>
        <p:nvSpPr>
          <p:cNvPr id="51235" name="Freeform 37"/>
          <p:cNvSpPr>
            <a:spLocks/>
          </p:cNvSpPr>
          <p:nvPr/>
        </p:nvSpPr>
        <p:spPr bwMode="auto">
          <a:xfrm>
            <a:off x="6238875" y="2319338"/>
            <a:ext cx="182563" cy="201612"/>
          </a:xfrm>
          <a:custGeom>
            <a:avLst/>
            <a:gdLst>
              <a:gd name="T0" fmla="*/ 2147483647 w 115"/>
              <a:gd name="T1" fmla="*/ 0 h 127"/>
              <a:gd name="T2" fmla="*/ 2147483647 w 115"/>
              <a:gd name="T3" fmla="*/ 2147483647 h 127"/>
              <a:gd name="T4" fmla="*/ 2147483647 w 115"/>
              <a:gd name="T5" fmla="*/ 2147483647 h 127"/>
              <a:gd name="T6" fmla="*/ 0 w 115"/>
              <a:gd name="T7" fmla="*/ 2147483647 h 127"/>
              <a:gd name="T8" fmla="*/ 2147483647 w 115"/>
              <a:gd name="T9" fmla="*/ 0 h 127"/>
              <a:gd name="T10" fmla="*/ 0 60000 65536"/>
              <a:gd name="T11" fmla="*/ 0 60000 65536"/>
              <a:gd name="T12" fmla="*/ 0 60000 65536"/>
              <a:gd name="T13" fmla="*/ 0 60000 65536"/>
              <a:gd name="T14" fmla="*/ 0 60000 65536"/>
              <a:gd name="T15" fmla="*/ 0 w 115"/>
              <a:gd name="T16" fmla="*/ 0 h 127"/>
              <a:gd name="T17" fmla="*/ 115 w 115"/>
              <a:gd name="T18" fmla="*/ 127 h 127"/>
            </a:gdLst>
            <a:ahLst/>
            <a:cxnLst>
              <a:cxn ang="T10">
                <a:pos x="T0" y="T1"/>
              </a:cxn>
              <a:cxn ang="T11">
                <a:pos x="T2" y="T3"/>
              </a:cxn>
              <a:cxn ang="T12">
                <a:pos x="T4" y="T5"/>
              </a:cxn>
              <a:cxn ang="T13">
                <a:pos x="T6" y="T7"/>
              </a:cxn>
              <a:cxn ang="T14">
                <a:pos x="T8" y="T9"/>
              </a:cxn>
            </a:cxnLst>
            <a:rect l="T15" t="T16" r="T17" b="T18"/>
            <a:pathLst>
              <a:path w="115" h="127">
                <a:moveTo>
                  <a:pt x="58" y="0"/>
                </a:moveTo>
                <a:lnTo>
                  <a:pt x="115" y="64"/>
                </a:lnTo>
                <a:lnTo>
                  <a:pt x="58" y="127"/>
                </a:lnTo>
                <a:lnTo>
                  <a:pt x="0" y="64"/>
                </a:lnTo>
                <a:lnTo>
                  <a:pt x="58" y="0"/>
                </a:lnTo>
                <a:close/>
              </a:path>
            </a:pathLst>
          </a:custGeom>
          <a:solidFill>
            <a:schemeClr val="accent1"/>
          </a:solidFill>
          <a:ln w="30226">
            <a:solidFill>
              <a:srgbClr val="000000"/>
            </a:solidFill>
            <a:prstDash val="solid"/>
            <a:round/>
            <a:headEnd/>
            <a:tailEnd/>
          </a:ln>
        </p:spPr>
        <p:txBody>
          <a:bodyPr/>
          <a:lstStyle/>
          <a:p>
            <a:endParaRPr lang="en-US"/>
          </a:p>
        </p:txBody>
      </p:sp>
      <p:sp>
        <p:nvSpPr>
          <p:cNvPr id="51236" name="Freeform 38"/>
          <p:cNvSpPr>
            <a:spLocks/>
          </p:cNvSpPr>
          <p:nvPr/>
        </p:nvSpPr>
        <p:spPr bwMode="auto">
          <a:xfrm>
            <a:off x="6696075" y="2151063"/>
            <a:ext cx="182563" cy="201612"/>
          </a:xfrm>
          <a:custGeom>
            <a:avLst/>
            <a:gdLst>
              <a:gd name="T0" fmla="*/ 2147483647 w 115"/>
              <a:gd name="T1" fmla="*/ 0 h 127"/>
              <a:gd name="T2" fmla="*/ 2147483647 w 115"/>
              <a:gd name="T3" fmla="*/ 2147483647 h 127"/>
              <a:gd name="T4" fmla="*/ 2147483647 w 115"/>
              <a:gd name="T5" fmla="*/ 2147483647 h 127"/>
              <a:gd name="T6" fmla="*/ 0 w 115"/>
              <a:gd name="T7" fmla="*/ 2147483647 h 127"/>
              <a:gd name="T8" fmla="*/ 2147483647 w 115"/>
              <a:gd name="T9" fmla="*/ 0 h 127"/>
              <a:gd name="T10" fmla="*/ 0 60000 65536"/>
              <a:gd name="T11" fmla="*/ 0 60000 65536"/>
              <a:gd name="T12" fmla="*/ 0 60000 65536"/>
              <a:gd name="T13" fmla="*/ 0 60000 65536"/>
              <a:gd name="T14" fmla="*/ 0 60000 65536"/>
              <a:gd name="T15" fmla="*/ 0 w 115"/>
              <a:gd name="T16" fmla="*/ 0 h 127"/>
              <a:gd name="T17" fmla="*/ 115 w 115"/>
              <a:gd name="T18" fmla="*/ 127 h 127"/>
            </a:gdLst>
            <a:ahLst/>
            <a:cxnLst>
              <a:cxn ang="T10">
                <a:pos x="T0" y="T1"/>
              </a:cxn>
              <a:cxn ang="T11">
                <a:pos x="T2" y="T3"/>
              </a:cxn>
              <a:cxn ang="T12">
                <a:pos x="T4" y="T5"/>
              </a:cxn>
              <a:cxn ang="T13">
                <a:pos x="T6" y="T7"/>
              </a:cxn>
              <a:cxn ang="T14">
                <a:pos x="T8" y="T9"/>
              </a:cxn>
            </a:cxnLst>
            <a:rect l="T15" t="T16" r="T17" b="T18"/>
            <a:pathLst>
              <a:path w="115" h="127">
                <a:moveTo>
                  <a:pt x="58" y="0"/>
                </a:moveTo>
                <a:lnTo>
                  <a:pt x="115" y="64"/>
                </a:lnTo>
                <a:lnTo>
                  <a:pt x="58" y="127"/>
                </a:lnTo>
                <a:lnTo>
                  <a:pt x="0" y="64"/>
                </a:lnTo>
                <a:lnTo>
                  <a:pt x="58" y="0"/>
                </a:lnTo>
                <a:close/>
              </a:path>
            </a:pathLst>
          </a:custGeom>
          <a:solidFill>
            <a:schemeClr val="accent1"/>
          </a:solidFill>
          <a:ln w="30226">
            <a:solidFill>
              <a:srgbClr val="000000"/>
            </a:solidFill>
            <a:prstDash val="solid"/>
            <a:round/>
            <a:headEnd/>
            <a:tailEnd/>
          </a:ln>
        </p:spPr>
        <p:txBody>
          <a:bodyPr/>
          <a:lstStyle/>
          <a:p>
            <a:endParaRPr lang="en-US"/>
          </a:p>
        </p:txBody>
      </p:sp>
      <p:sp>
        <p:nvSpPr>
          <p:cNvPr id="51237" name="Freeform 39"/>
          <p:cNvSpPr>
            <a:spLocks/>
          </p:cNvSpPr>
          <p:nvPr/>
        </p:nvSpPr>
        <p:spPr bwMode="auto">
          <a:xfrm>
            <a:off x="7183438" y="2051050"/>
            <a:ext cx="182562" cy="201613"/>
          </a:xfrm>
          <a:custGeom>
            <a:avLst/>
            <a:gdLst>
              <a:gd name="T0" fmla="*/ 2147483647 w 115"/>
              <a:gd name="T1" fmla="*/ 0 h 127"/>
              <a:gd name="T2" fmla="*/ 2147483647 w 115"/>
              <a:gd name="T3" fmla="*/ 2147483647 h 127"/>
              <a:gd name="T4" fmla="*/ 2147483647 w 115"/>
              <a:gd name="T5" fmla="*/ 2147483647 h 127"/>
              <a:gd name="T6" fmla="*/ 0 w 115"/>
              <a:gd name="T7" fmla="*/ 2147483647 h 127"/>
              <a:gd name="T8" fmla="*/ 2147483647 w 115"/>
              <a:gd name="T9" fmla="*/ 0 h 127"/>
              <a:gd name="T10" fmla="*/ 0 60000 65536"/>
              <a:gd name="T11" fmla="*/ 0 60000 65536"/>
              <a:gd name="T12" fmla="*/ 0 60000 65536"/>
              <a:gd name="T13" fmla="*/ 0 60000 65536"/>
              <a:gd name="T14" fmla="*/ 0 60000 65536"/>
              <a:gd name="T15" fmla="*/ 0 w 115"/>
              <a:gd name="T16" fmla="*/ 0 h 127"/>
              <a:gd name="T17" fmla="*/ 115 w 115"/>
              <a:gd name="T18" fmla="*/ 127 h 127"/>
            </a:gdLst>
            <a:ahLst/>
            <a:cxnLst>
              <a:cxn ang="T10">
                <a:pos x="T0" y="T1"/>
              </a:cxn>
              <a:cxn ang="T11">
                <a:pos x="T2" y="T3"/>
              </a:cxn>
              <a:cxn ang="T12">
                <a:pos x="T4" y="T5"/>
              </a:cxn>
              <a:cxn ang="T13">
                <a:pos x="T6" y="T7"/>
              </a:cxn>
              <a:cxn ang="T14">
                <a:pos x="T8" y="T9"/>
              </a:cxn>
            </a:cxnLst>
            <a:rect l="T15" t="T16" r="T17" b="T18"/>
            <a:pathLst>
              <a:path w="115" h="127">
                <a:moveTo>
                  <a:pt x="57" y="0"/>
                </a:moveTo>
                <a:lnTo>
                  <a:pt x="115" y="63"/>
                </a:lnTo>
                <a:lnTo>
                  <a:pt x="57" y="127"/>
                </a:lnTo>
                <a:lnTo>
                  <a:pt x="0" y="63"/>
                </a:lnTo>
                <a:lnTo>
                  <a:pt x="57" y="0"/>
                </a:lnTo>
                <a:close/>
              </a:path>
            </a:pathLst>
          </a:custGeom>
          <a:solidFill>
            <a:schemeClr val="accent1"/>
          </a:solidFill>
          <a:ln w="30226">
            <a:solidFill>
              <a:srgbClr val="000000"/>
            </a:solidFill>
            <a:prstDash val="solid"/>
            <a:round/>
            <a:headEnd/>
            <a:tailEnd/>
          </a:ln>
        </p:spPr>
        <p:txBody>
          <a:bodyPr/>
          <a:lstStyle/>
          <a:p>
            <a:endParaRPr lang="en-US"/>
          </a:p>
        </p:txBody>
      </p:sp>
      <p:sp>
        <p:nvSpPr>
          <p:cNvPr id="51238" name="Freeform 40"/>
          <p:cNvSpPr>
            <a:spLocks/>
          </p:cNvSpPr>
          <p:nvPr/>
        </p:nvSpPr>
        <p:spPr bwMode="auto">
          <a:xfrm>
            <a:off x="7639050" y="1916113"/>
            <a:ext cx="182563" cy="201612"/>
          </a:xfrm>
          <a:custGeom>
            <a:avLst/>
            <a:gdLst>
              <a:gd name="T0" fmla="*/ 2147483647 w 115"/>
              <a:gd name="T1" fmla="*/ 0 h 127"/>
              <a:gd name="T2" fmla="*/ 2147483647 w 115"/>
              <a:gd name="T3" fmla="*/ 2147483647 h 127"/>
              <a:gd name="T4" fmla="*/ 2147483647 w 115"/>
              <a:gd name="T5" fmla="*/ 2147483647 h 127"/>
              <a:gd name="T6" fmla="*/ 0 w 115"/>
              <a:gd name="T7" fmla="*/ 2147483647 h 127"/>
              <a:gd name="T8" fmla="*/ 2147483647 w 115"/>
              <a:gd name="T9" fmla="*/ 0 h 127"/>
              <a:gd name="T10" fmla="*/ 0 60000 65536"/>
              <a:gd name="T11" fmla="*/ 0 60000 65536"/>
              <a:gd name="T12" fmla="*/ 0 60000 65536"/>
              <a:gd name="T13" fmla="*/ 0 60000 65536"/>
              <a:gd name="T14" fmla="*/ 0 60000 65536"/>
              <a:gd name="T15" fmla="*/ 0 w 115"/>
              <a:gd name="T16" fmla="*/ 0 h 127"/>
              <a:gd name="T17" fmla="*/ 115 w 115"/>
              <a:gd name="T18" fmla="*/ 127 h 127"/>
            </a:gdLst>
            <a:ahLst/>
            <a:cxnLst>
              <a:cxn ang="T10">
                <a:pos x="T0" y="T1"/>
              </a:cxn>
              <a:cxn ang="T11">
                <a:pos x="T2" y="T3"/>
              </a:cxn>
              <a:cxn ang="T12">
                <a:pos x="T4" y="T5"/>
              </a:cxn>
              <a:cxn ang="T13">
                <a:pos x="T6" y="T7"/>
              </a:cxn>
              <a:cxn ang="T14">
                <a:pos x="T8" y="T9"/>
              </a:cxn>
            </a:cxnLst>
            <a:rect l="T15" t="T16" r="T17" b="T18"/>
            <a:pathLst>
              <a:path w="115" h="127">
                <a:moveTo>
                  <a:pt x="58" y="0"/>
                </a:moveTo>
                <a:lnTo>
                  <a:pt x="115" y="64"/>
                </a:lnTo>
                <a:lnTo>
                  <a:pt x="58" y="127"/>
                </a:lnTo>
                <a:lnTo>
                  <a:pt x="0" y="64"/>
                </a:lnTo>
                <a:lnTo>
                  <a:pt x="58" y="0"/>
                </a:lnTo>
                <a:close/>
              </a:path>
            </a:pathLst>
          </a:custGeom>
          <a:solidFill>
            <a:schemeClr val="accent1"/>
          </a:solidFill>
          <a:ln w="30226">
            <a:solidFill>
              <a:srgbClr val="000000"/>
            </a:solidFill>
            <a:prstDash val="solid"/>
            <a:round/>
            <a:headEnd/>
            <a:tailEnd/>
          </a:ln>
        </p:spPr>
        <p:txBody>
          <a:bodyPr/>
          <a:lstStyle/>
          <a:p>
            <a:endParaRPr lang="en-US"/>
          </a:p>
        </p:txBody>
      </p:sp>
      <p:sp>
        <p:nvSpPr>
          <p:cNvPr id="51239" name="Freeform 41"/>
          <p:cNvSpPr>
            <a:spLocks/>
          </p:cNvSpPr>
          <p:nvPr/>
        </p:nvSpPr>
        <p:spPr bwMode="auto">
          <a:xfrm>
            <a:off x="8126413" y="1816100"/>
            <a:ext cx="182562" cy="201613"/>
          </a:xfrm>
          <a:custGeom>
            <a:avLst/>
            <a:gdLst>
              <a:gd name="T0" fmla="*/ 2147483647 w 115"/>
              <a:gd name="T1" fmla="*/ 0 h 127"/>
              <a:gd name="T2" fmla="*/ 2147483647 w 115"/>
              <a:gd name="T3" fmla="*/ 2147483647 h 127"/>
              <a:gd name="T4" fmla="*/ 2147483647 w 115"/>
              <a:gd name="T5" fmla="*/ 2147483647 h 127"/>
              <a:gd name="T6" fmla="*/ 0 w 115"/>
              <a:gd name="T7" fmla="*/ 2147483647 h 127"/>
              <a:gd name="T8" fmla="*/ 2147483647 w 115"/>
              <a:gd name="T9" fmla="*/ 0 h 127"/>
              <a:gd name="T10" fmla="*/ 0 60000 65536"/>
              <a:gd name="T11" fmla="*/ 0 60000 65536"/>
              <a:gd name="T12" fmla="*/ 0 60000 65536"/>
              <a:gd name="T13" fmla="*/ 0 60000 65536"/>
              <a:gd name="T14" fmla="*/ 0 60000 65536"/>
              <a:gd name="T15" fmla="*/ 0 w 115"/>
              <a:gd name="T16" fmla="*/ 0 h 127"/>
              <a:gd name="T17" fmla="*/ 115 w 115"/>
              <a:gd name="T18" fmla="*/ 127 h 127"/>
            </a:gdLst>
            <a:ahLst/>
            <a:cxnLst>
              <a:cxn ang="T10">
                <a:pos x="T0" y="T1"/>
              </a:cxn>
              <a:cxn ang="T11">
                <a:pos x="T2" y="T3"/>
              </a:cxn>
              <a:cxn ang="T12">
                <a:pos x="T4" y="T5"/>
              </a:cxn>
              <a:cxn ang="T13">
                <a:pos x="T6" y="T7"/>
              </a:cxn>
              <a:cxn ang="T14">
                <a:pos x="T8" y="T9"/>
              </a:cxn>
            </a:cxnLst>
            <a:rect l="T15" t="T16" r="T17" b="T18"/>
            <a:pathLst>
              <a:path w="115" h="127">
                <a:moveTo>
                  <a:pt x="58" y="0"/>
                </a:moveTo>
                <a:lnTo>
                  <a:pt x="115" y="63"/>
                </a:lnTo>
                <a:lnTo>
                  <a:pt x="58" y="127"/>
                </a:lnTo>
                <a:lnTo>
                  <a:pt x="0" y="63"/>
                </a:lnTo>
                <a:lnTo>
                  <a:pt x="58" y="0"/>
                </a:lnTo>
                <a:close/>
              </a:path>
            </a:pathLst>
          </a:custGeom>
          <a:solidFill>
            <a:schemeClr val="accent1"/>
          </a:solidFill>
          <a:ln w="30226">
            <a:solidFill>
              <a:srgbClr val="000000"/>
            </a:solidFill>
            <a:prstDash val="solid"/>
            <a:round/>
            <a:headEnd/>
            <a:tailEnd/>
          </a:ln>
        </p:spPr>
        <p:txBody>
          <a:bodyPr/>
          <a:lstStyle/>
          <a:p>
            <a:endParaRPr lang="en-US"/>
          </a:p>
        </p:txBody>
      </p:sp>
      <p:sp>
        <p:nvSpPr>
          <p:cNvPr id="51240" name="Freeform 42"/>
          <p:cNvSpPr>
            <a:spLocks/>
          </p:cNvSpPr>
          <p:nvPr/>
        </p:nvSpPr>
        <p:spPr bwMode="auto">
          <a:xfrm>
            <a:off x="8583613" y="1714500"/>
            <a:ext cx="182562" cy="201613"/>
          </a:xfrm>
          <a:custGeom>
            <a:avLst/>
            <a:gdLst>
              <a:gd name="T0" fmla="*/ 2147483647 w 115"/>
              <a:gd name="T1" fmla="*/ 0 h 127"/>
              <a:gd name="T2" fmla="*/ 2147483647 w 115"/>
              <a:gd name="T3" fmla="*/ 2147483647 h 127"/>
              <a:gd name="T4" fmla="*/ 2147483647 w 115"/>
              <a:gd name="T5" fmla="*/ 2147483647 h 127"/>
              <a:gd name="T6" fmla="*/ 0 w 115"/>
              <a:gd name="T7" fmla="*/ 2147483647 h 127"/>
              <a:gd name="T8" fmla="*/ 2147483647 w 115"/>
              <a:gd name="T9" fmla="*/ 0 h 127"/>
              <a:gd name="T10" fmla="*/ 0 60000 65536"/>
              <a:gd name="T11" fmla="*/ 0 60000 65536"/>
              <a:gd name="T12" fmla="*/ 0 60000 65536"/>
              <a:gd name="T13" fmla="*/ 0 60000 65536"/>
              <a:gd name="T14" fmla="*/ 0 60000 65536"/>
              <a:gd name="T15" fmla="*/ 0 w 115"/>
              <a:gd name="T16" fmla="*/ 0 h 127"/>
              <a:gd name="T17" fmla="*/ 115 w 115"/>
              <a:gd name="T18" fmla="*/ 127 h 127"/>
            </a:gdLst>
            <a:ahLst/>
            <a:cxnLst>
              <a:cxn ang="T10">
                <a:pos x="T0" y="T1"/>
              </a:cxn>
              <a:cxn ang="T11">
                <a:pos x="T2" y="T3"/>
              </a:cxn>
              <a:cxn ang="T12">
                <a:pos x="T4" y="T5"/>
              </a:cxn>
              <a:cxn ang="T13">
                <a:pos x="T6" y="T7"/>
              </a:cxn>
              <a:cxn ang="T14">
                <a:pos x="T8" y="T9"/>
              </a:cxn>
            </a:cxnLst>
            <a:rect l="T15" t="T16" r="T17" b="T18"/>
            <a:pathLst>
              <a:path w="115" h="127">
                <a:moveTo>
                  <a:pt x="57" y="0"/>
                </a:moveTo>
                <a:lnTo>
                  <a:pt x="115" y="64"/>
                </a:lnTo>
                <a:lnTo>
                  <a:pt x="57" y="127"/>
                </a:lnTo>
                <a:lnTo>
                  <a:pt x="0" y="64"/>
                </a:lnTo>
                <a:lnTo>
                  <a:pt x="57" y="0"/>
                </a:lnTo>
                <a:close/>
              </a:path>
            </a:pathLst>
          </a:custGeom>
          <a:solidFill>
            <a:schemeClr val="accent1"/>
          </a:solidFill>
          <a:ln w="30226">
            <a:solidFill>
              <a:srgbClr val="000000"/>
            </a:solidFill>
            <a:prstDash val="solid"/>
            <a:round/>
            <a:headEnd/>
            <a:tailEnd/>
          </a:ln>
        </p:spPr>
        <p:txBody>
          <a:bodyPr/>
          <a:lstStyle/>
          <a:p>
            <a:endParaRPr lang="en-US"/>
          </a:p>
        </p:txBody>
      </p:sp>
      <p:sp>
        <p:nvSpPr>
          <p:cNvPr id="51241" name="Rectangle 43"/>
          <p:cNvSpPr>
            <a:spLocks noChangeArrowheads="1"/>
          </p:cNvSpPr>
          <p:nvPr/>
        </p:nvSpPr>
        <p:spPr bwMode="auto">
          <a:xfrm>
            <a:off x="1795463" y="268288"/>
            <a:ext cx="62255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0"/>
              </a:spcBef>
              <a:buClrTx/>
              <a:buSzTx/>
              <a:buFontTx/>
              <a:buNone/>
            </a:pPr>
            <a:r>
              <a:rPr lang="en-US" altLang="en-US" sz="3400" b="1" dirty="0">
                <a:solidFill>
                  <a:srgbClr val="FF0000"/>
                </a:solidFill>
                <a:effectLst>
                  <a:outerShdw blurRad="38100" dist="38100" dir="2700000" algn="tl">
                    <a:srgbClr val="000000">
                      <a:alpha val="43137"/>
                    </a:srgbClr>
                  </a:outerShdw>
                </a:effectLst>
                <a:latin typeface="Arial" charset="0"/>
              </a:rPr>
              <a:t>Human Tissue </a:t>
            </a:r>
            <a:r>
              <a:rPr lang="en-US" altLang="en-US" sz="3400" b="1" dirty="0">
                <a:solidFill>
                  <a:srgbClr val="FF0000"/>
                </a:solidFill>
                <a:effectLst>
                  <a:outerShdw blurRad="38100" dist="38100" dir="2700000" algn="tl">
                    <a:srgbClr val="000000">
                      <a:alpha val="43137"/>
                    </a:srgbClr>
                  </a:outerShdw>
                </a:effectLst>
                <a:latin typeface="Arial" charset="0"/>
                <a:cs typeface="Times New Roman" pitchFamily="18" charset="0"/>
              </a:rPr>
              <a:t>–</a:t>
            </a:r>
            <a:r>
              <a:rPr lang="en-US" altLang="en-US" sz="3400" b="1" dirty="0">
                <a:solidFill>
                  <a:srgbClr val="FF0000"/>
                </a:solidFill>
                <a:effectLst>
                  <a:outerShdw blurRad="38100" dist="38100" dir="2700000" algn="tl">
                    <a:srgbClr val="000000">
                      <a:alpha val="43137"/>
                    </a:srgbClr>
                  </a:outerShdw>
                </a:effectLst>
                <a:latin typeface="Arial" charset="0"/>
              </a:rPr>
              <a:t> Tolerance To </a:t>
            </a:r>
            <a:endParaRPr lang="en-US" altLang="en-US" dirty="0">
              <a:solidFill>
                <a:srgbClr val="FF0000"/>
              </a:solidFill>
              <a:effectLst>
                <a:outerShdw blurRad="38100" dist="38100" dir="2700000" algn="tl">
                  <a:srgbClr val="000000">
                    <a:alpha val="43137"/>
                  </a:srgbClr>
                </a:outerShdw>
              </a:effectLst>
              <a:latin typeface="Times New Roman" pitchFamily="18" charset="0"/>
            </a:endParaRPr>
          </a:p>
        </p:txBody>
      </p:sp>
      <p:sp>
        <p:nvSpPr>
          <p:cNvPr id="51242" name="Rectangle 44"/>
          <p:cNvSpPr>
            <a:spLocks noChangeArrowheads="1"/>
          </p:cNvSpPr>
          <p:nvPr/>
        </p:nvSpPr>
        <p:spPr bwMode="auto">
          <a:xfrm>
            <a:off x="2617788" y="839788"/>
            <a:ext cx="430887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0"/>
              </a:spcBef>
              <a:buClrTx/>
              <a:buSzTx/>
              <a:buFontTx/>
              <a:buNone/>
            </a:pPr>
            <a:r>
              <a:rPr lang="en-US" altLang="en-US" sz="3400" b="1" dirty="0">
                <a:solidFill>
                  <a:srgbClr val="FF0000"/>
                </a:solidFill>
                <a:effectLst>
                  <a:outerShdw blurRad="38100" dist="38100" dir="2700000" algn="tl">
                    <a:srgbClr val="000000">
                      <a:alpha val="43137"/>
                    </a:srgbClr>
                  </a:outerShdw>
                </a:effectLst>
                <a:latin typeface="Arial" charset="0"/>
              </a:rPr>
              <a:t>Second Degree Burn</a:t>
            </a:r>
          </a:p>
        </p:txBody>
      </p:sp>
      <p:sp>
        <p:nvSpPr>
          <p:cNvPr id="51243" name="Rectangle 45"/>
          <p:cNvSpPr>
            <a:spLocks noChangeArrowheads="1"/>
          </p:cNvSpPr>
          <p:nvPr/>
        </p:nvSpPr>
        <p:spPr bwMode="auto">
          <a:xfrm>
            <a:off x="1674813" y="4908550"/>
            <a:ext cx="715962"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0"/>
              </a:spcBef>
              <a:buClrTx/>
              <a:buSzTx/>
              <a:buFontTx/>
              <a:buNone/>
            </a:pPr>
            <a:r>
              <a:rPr lang="en-US" altLang="en-US" sz="2900">
                <a:solidFill>
                  <a:schemeClr val="tx1"/>
                </a:solidFill>
                <a:latin typeface="Arial" charset="0"/>
              </a:rPr>
              <a:t>0.00</a:t>
            </a:r>
            <a:endParaRPr lang="en-US" altLang="en-US">
              <a:solidFill>
                <a:schemeClr val="tx1"/>
              </a:solidFill>
              <a:latin typeface="Times New Roman" pitchFamily="18" charset="0"/>
            </a:endParaRPr>
          </a:p>
        </p:txBody>
      </p:sp>
      <p:sp>
        <p:nvSpPr>
          <p:cNvPr id="51244" name="Rectangle 46"/>
          <p:cNvSpPr>
            <a:spLocks noChangeArrowheads="1"/>
          </p:cNvSpPr>
          <p:nvPr/>
        </p:nvSpPr>
        <p:spPr bwMode="auto">
          <a:xfrm>
            <a:off x="1674813" y="4202113"/>
            <a:ext cx="715962"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0"/>
              </a:spcBef>
              <a:buClrTx/>
              <a:buSzTx/>
              <a:buFontTx/>
              <a:buNone/>
            </a:pPr>
            <a:r>
              <a:rPr lang="en-US" altLang="en-US" sz="2900">
                <a:solidFill>
                  <a:schemeClr val="tx1"/>
                </a:solidFill>
                <a:latin typeface="Arial" charset="0"/>
              </a:rPr>
              <a:t>0.50</a:t>
            </a:r>
          </a:p>
        </p:txBody>
      </p:sp>
      <p:sp>
        <p:nvSpPr>
          <p:cNvPr id="51245" name="Rectangle 47"/>
          <p:cNvSpPr>
            <a:spLocks noChangeArrowheads="1"/>
          </p:cNvSpPr>
          <p:nvPr/>
        </p:nvSpPr>
        <p:spPr bwMode="auto">
          <a:xfrm>
            <a:off x="1674813" y="3495675"/>
            <a:ext cx="715962"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0"/>
              </a:spcBef>
              <a:buClrTx/>
              <a:buSzTx/>
              <a:buFontTx/>
              <a:buNone/>
            </a:pPr>
            <a:r>
              <a:rPr lang="en-US" altLang="en-US" sz="2900">
                <a:solidFill>
                  <a:schemeClr val="tx1"/>
                </a:solidFill>
                <a:latin typeface="Arial" charset="0"/>
              </a:rPr>
              <a:t>1.00</a:t>
            </a:r>
          </a:p>
        </p:txBody>
      </p:sp>
      <p:sp>
        <p:nvSpPr>
          <p:cNvPr id="51246" name="Rectangle 48"/>
          <p:cNvSpPr>
            <a:spLocks noChangeArrowheads="1"/>
          </p:cNvSpPr>
          <p:nvPr/>
        </p:nvSpPr>
        <p:spPr bwMode="auto">
          <a:xfrm>
            <a:off x="1674813" y="2755900"/>
            <a:ext cx="715962"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0"/>
              </a:spcBef>
              <a:buClrTx/>
              <a:buSzTx/>
              <a:buFontTx/>
              <a:buNone/>
            </a:pPr>
            <a:r>
              <a:rPr lang="en-US" altLang="en-US" sz="2900">
                <a:solidFill>
                  <a:schemeClr val="tx1"/>
                </a:solidFill>
                <a:latin typeface="Arial" charset="0"/>
              </a:rPr>
              <a:t>1.50</a:t>
            </a:r>
            <a:endParaRPr lang="en-US" altLang="en-US">
              <a:solidFill>
                <a:schemeClr val="tx1"/>
              </a:solidFill>
              <a:latin typeface="Times New Roman" pitchFamily="18" charset="0"/>
            </a:endParaRPr>
          </a:p>
        </p:txBody>
      </p:sp>
      <p:sp>
        <p:nvSpPr>
          <p:cNvPr id="51247" name="Rectangle 49"/>
          <p:cNvSpPr>
            <a:spLocks noChangeArrowheads="1"/>
          </p:cNvSpPr>
          <p:nvPr/>
        </p:nvSpPr>
        <p:spPr bwMode="auto">
          <a:xfrm>
            <a:off x="1674813" y="2051050"/>
            <a:ext cx="715962"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0"/>
              </a:spcBef>
              <a:buClrTx/>
              <a:buSzTx/>
              <a:buFontTx/>
              <a:buNone/>
            </a:pPr>
            <a:r>
              <a:rPr lang="en-US" altLang="en-US" sz="2900">
                <a:solidFill>
                  <a:schemeClr val="tx1"/>
                </a:solidFill>
                <a:latin typeface="Arial" charset="0"/>
              </a:rPr>
              <a:t>2.00</a:t>
            </a:r>
            <a:endParaRPr lang="en-US" altLang="en-US">
              <a:solidFill>
                <a:schemeClr val="tx1"/>
              </a:solidFill>
              <a:latin typeface="Times New Roman" pitchFamily="18" charset="0"/>
            </a:endParaRPr>
          </a:p>
        </p:txBody>
      </p:sp>
      <p:sp>
        <p:nvSpPr>
          <p:cNvPr id="51248" name="Rectangle 50"/>
          <p:cNvSpPr>
            <a:spLocks noChangeArrowheads="1"/>
          </p:cNvSpPr>
          <p:nvPr/>
        </p:nvSpPr>
        <p:spPr bwMode="auto">
          <a:xfrm>
            <a:off x="1674813" y="1344613"/>
            <a:ext cx="715962"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0"/>
              </a:spcBef>
              <a:buClrTx/>
              <a:buSzTx/>
              <a:buFontTx/>
              <a:buNone/>
            </a:pPr>
            <a:r>
              <a:rPr lang="en-US" altLang="en-US" sz="2900">
                <a:solidFill>
                  <a:schemeClr val="tx1"/>
                </a:solidFill>
                <a:latin typeface="Arial" charset="0"/>
              </a:rPr>
              <a:t>2.50</a:t>
            </a:r>
            <a:endParaRPr lang="en-US" altLang="en-US">
              <a:solidFill>
                <a:schemeClr val="tx1"/>
              </a:solidFill>
              <a:latin typeface="Times New Roman" pitchFamily="18" charset="0"/>
            </a:endParaRPr>
          </a:p>
        </p:txBody>
      </p:sp>
      <p:sp>
        <p:nvSpPr>
          <p:cNvPr id="51249" name="Rectangle 51"/>
          <p:cNvSpPr>
            <a:spLocks noChangeArrowheads="1"/>
          </p:cNvSpPr>
          <p:nvPr/>
        </p:nvSpPr>
        <p:spPr bwMode="auto">
          <a:xfrm rot="2461">
            <a:off x="2232025" y="5435600"/>
            <a:ext cx="715963"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0"/>
              </a:spcBef>
              <a:buClrTx/>
              <a:buSzTx/>
              <a:buFontTx/>
              <a:buNone/>
            </a:pPr>
            <a:r>
              <a:rPr lang="en-US" altLang="en-US" sz="2900">
                <a:latin typeface="Arial" charset="0"/>
              </a:rPr>
              <a:t>0.01</a:t>
            </a:r>
            <a:endParaRPr lang="en-US" altLang="en-US">
              <a:solidFill>
                <a:schemeClr val="tx1"/>
              </a:solidFill>
              <a:latin typeface="Times New Roman" pitchFamily="18" charset="0"/>
            </a:endParaRPr>
          </a:p>
        </p:txBody>
      </p:sp>
      <p:sp>
        <p:nvSpPr>
          <p:cNvPr id="51250" name="Rectangle 52"/>
          <p:cNvSpPr>
            <a:spLocks noChangeArrowheads="1"/>
          </p:cNvSpPr>
          <p:nvPr/>
        </p:nvSpPr>
        <p:spPr bwMode="auto">
          <a:xfrm rot="8445">
            <a:off x="3262313" y="5435600"/>
            <a:ext cx="511175"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0"/>
              </a:spcBef>
              <a:buClrTx/>
              <a:buSzTx/>
              <a:buFontTx/>
              <a:buNone/>
            </a:pPr>
            <a:r>
              <a:rPr lang="en-US" altLang="en-US" sz="2900">
                <a:latin typeface="Arial" charset="0"/>
              </a:rPr>
              <a:t>0.1</a:t>
            </a:r>
            <a:endParaRPr lang="en-US" altLang="en-US">
              <a:solidFill>
                <a:schemeClr val="tx1"/>
              </a:solidFill>
              <a:latin typeface="Times New Roman" pitchFamily="18" charset="0"/>
            </a:endParaRPr>
          </a:p>
        </p:txBody>
      </p:sp>
      <p:sp>
        <p:nvSpPr>
          <p:cNvPr id="51251" name="Rectangle 53"/>
          <p:cNvSpPr>
            <a:spLocks noChangeArrowheads="1"/>
          </p:cNvSpPr>
          <p:nvPr/>
        </p:nvSpPr>
        <p:spPr bwMode="auto">
          <a:xfrm>
            <a:off x="4330700" y="5435600"/>
            <a:ext cx="204788"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0"/>
              </a:spcBef>
              <a:buClrTx/>
              <a:buSzTx/>
              <a:buFontTx/>
              <a:buNone/>
            </a:pPr>
            <a:r>
              <a:rPr lang="en-US" altLang="en-US" sz="2900">
                <a:latin typeface="Arial" charset="0"/>
              </a:rPr>
              <a:t>1</a:t>
            </a:r>
            <a:endParaRPr lang="en-US" altLang="en-US">
              <a:solidFill>
                <a:schemeClr val="tx1"/>
              </a:solidFill>
              <a:latin typeface="Times New Roman" pitchFamily="18" charset="0"/>
            </a:endParaRPr>
          </a:p>
        </p:txBody>
      </p:sp>
      <p:sp>
        <p:nvSpPr>
          <p:cNvPr id="51252" name="Rectangle 54"/>
          <p:cNvSpPr>
            <a:spLocks noChangeArrowheads="1"/>
          </p:cNvSpPr>
          <p:nvPr/>
        </p:nvSpPr>
        <p:spPr bwMode="auto">
          <a:xfrm rot="82148">
            <a:off x="5291138" y="5435600"/>
            <a:ext cx="204787"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0"/>
              </a:spcBef>
              <a:buClrTx/>
              <a:buSzTx/>
              <a:buFontTx/>
              <a:buNone/>
            </a:pPr>
            <a:r>
              <a:rPr lang="en-US" altLang="en-US" sz="2900">
                <a:latin typeface="Arial" charset="0"/>
              </a:rPr>
              <a:t>3</a:t>
            </a:r>
            <a:endParaRPr lang="en-US" altLang="en-US">
              <a:solidFill>
                <a:schemeClr val="tx1"/>
              </a:solidFill>
              <a:latin typeface="Times New Roman" pitchFamily="18" charset="0"/>
            </a:endParaRPr>
          </a:p>
        </p:txBody>
      </p:sp>
      <p:sp>
        <p:nvSpPr>
          <p:cNvPr id="51253" name="Rectangle 55"/>
          <p:cNvSpPr>
            <a:spLocks noChangeArrowheads="1"/>
          </p:cNvSpPr>
          <p:nvPr/>
        </p:nvSpPr>
        <p:spPr bwMode="auto">
          <a:xfrm rot="-132979">
            <a:off x="6216650" y="5435600"/>
            <a:ext cx="204788"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0"/>
              </a:spcBef>
              <a:buClrTx/>
              <a:buSzTx/>
              <a:buFontTx/>
              <a:buNone/>
            </a:pPr>
            <a:r>
              <a:rPr lang="en-US" altLang="en-US" sz="2900">
                <a:latin typeface="Arial" charset="0"/>
              </a:rPr>
              <a:t>5</a:t>
            </a:r>
            <a:endParaRPr lang="en-US" altLang="en-US">
              <a:solidFill>
                <a:schemeClr val="tx1"/>
              </a:solidFill>
              <a:latin typeface="Times New Roman" pitchFamily="18" charset="0"/>
            </a:endParaRPr>
          </a:p>
        </p:txBody>
      </p:sp>
      <p:sp>
        <p:nvSpPr>
          <p:cNvPr id="51254" name="Rectangle 56"/>
          <p:cNvSpPr>
            <a:spLocks noChangeArrowheads="1"/>
          </p:cNvSpPr>
          <p:nvPr/>
        </p:nvSpPr>
        <p:spPr bwMode="auto">
          <a:xfrm rot="-73715">
            <a:off x="7161213" y="5435600"/>
            <a:ext cx="204787"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0"/>
              </a:spcBef>
              <a:buClrTx/>
              <a:buSzTx/>
              <a:buFontTx/>
              <a:buNone/>
            </a:pPr>
            <a:r>
              <a:rPr lang="en-US" altLang="en-US" sz="2900">
                <a:latin typeface="Arial" charset="0"/>
              </a:rPr>
              <a:t>7</a:t>
            </a:r>
            <a:endParaRPr lang="en-US" altLang="en-US">
              <a:solidFill>
                <a:schemeClr val="tx1"/>
              </a:solidFill>
              <a:latin typeface="Times New Roman" pitchFamily="18" charset="0"/>
            </a:endParaRPr>
          </a:p>
        </p:txBody>
      </p:sp>
      <p:sp>
        <p:nvSpPr>
          <p:cNvPr id="51255" name="Rectangle 57"/>
          <p:cNvSpPr>
            <a:spLocks noChangeArrowheads="1"/>
          </p:cNvSpPr>
          <p:nvPr/>
        </p:nvSpPr>
        <p:spPr bwMode="auto">
          <a:xfrm rot="-110627">
            <a:off x="8104188" y="5435600"/>
            <a:ext cx="204787"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0"/>
              </a:spcBef>
              <a:buClrTx/>
              <a:buSzTx/>
              <a:buFontTx/>
              <a:buNone/>
            </a:pPr>
            <a:r>
              <a:rPr lang="en-US" altLang="en-US" sz="2900">
                <a:latin typeface="Arial" charset="0"/>
              </a:rPr>
              <a:t>9</a:t>
            </a:r>
            <a:endParaRPr lang="en-US" altLang="en-US">
              <a:solidFill>
                <a:schemeClr val="tx1"/>
              </a:solidFill>
              <a:latin typeface="Times New Roman" pitchFamily="18" charset="0"/>
            </a:endParaRPr>
          </a:p>
        </p:txBody>
      </p:sp>
      <p:sp>
        <p:nvSpPr>
          <p:cNvPr id="51256" name="Rectangle 58"/>
          <p:cNvSpPr>
            <a:spLocks noChangeArrowheads="1"/>
          </p:cNvSpPr>
          <p:nvPr/>
        </p:nvSpPr>
        <p:spPr bwMode="auto">
          <a:xfrm>
            <a:off x="2514600" y="5791200"/>
            <a:ext cx="4338638"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0"/>
              </a:spcBef>
              <a:buClrTx/>
              <a:buSzTx/>
              <a:buFontTx/>
              <a:buNone/>
            </a:pPr>
            <a:r>
              <a:rPr lang="en-US" altLang="en-US" sz="2900" b="1">
                <a:latin typeface="Arial" charset="0"/>
              </a:rPr>
              <a:t>Exposure Time, seconds</a:t>
            </a:r>
            <a:endParaRPr lang="en-US" altLang="en-US">
              <a:solidFill>
                <a:schemeClr val="tx1"/>
              </a:solidFill>
              <a:latin typeface="Times New Roman" pitchFamily="18" charset="0"/>
            </a:endParaRPr>
          </a:p>
        </p:txBody>
      </p:sp>
      <p:sp>
        <p:nvSpPr>
          <p:cNvPr id="51257" name="Rectangle 59"/>
          <p:cNvSpPr>
            <a:spLocks noChangeArrowheads="1"/>
          </p:cNvSpPr>
          <p:nvPr/>
        </p:nvSpPr>
        <p:spPr bwMode="auto">
          <a:xfrm rot="-5400000">
            <a:off x="-969962" y="3151187"/>
            <a:ext cx="2863850"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0"/>
              </a:spcBef>
              <a:buClrTx/>
              <a:buSzTx/>
              <a:buFontTx/>
              <a:buNone/>
            </a:pPr>
            <a:r>
              <a:rPr lang="en-US" altLang="en-US" sz="2900" b="1">
                <a:solidFill>
                  <a:schemeClr val="tx1"/>
                </a:solidFill>
                <a:latin typeface="Arial" charset="0"/>
              </a:rPr>
              <a:t>Incident Energy</a:t>
            </a:r>
            <a:r>
              <a:rPr lang="en-US" altLang="en-US" sz="2900" b="1">
                <a:latin typeface="Arial" charset="0"/>
              </a:rPr>
              <a:t> </a:t>
            </a:r>
            <a:endParaRPr lang="en-US" altLang="en-US">
              <a:solidFill>
                <a:schemeClr val="tx1"/>
              </a:solidFill>
              <a:latin typeface="Times New Roman" pitchFamily="18" charset="0"/>
            </a:endParaRPr>
          </a:p>
        </p:txBody>
      </p:sp>
      <p:sp>
        <p:nvSpPr>
          <p:cNvPr id="51258" name="Rectangle 60"/>
          <p:cNvSpPr>
            <a:spLocks noChangeArrowheads="1"/>
          </p:cNvSpPr>
          <p:nvPr/>
        </p:nvSpPr>
        <p:spPr bwMode="auto">
          <a:xfrm rot="-5400000">
            <a:off x="-42862" y="3151187"/>
            <a:ext cx="1924050"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0"/>
              </a:spcBef>
              <a:buClrTx/>
              <a:buSzTx/>
              <a:buFontTx/>
              <a:buNone/>
            </a:pPr>
            <a:r>
              <a:rPr lang="en-US" altLang="en-US" sz="2900" b="1">
                <a:solidFill>
                  <a:schemeClr val="tx1"/>
                </a:solidFill>
                <a:latin typeface="Arial" charset="0"/>
              </a:rPr>
              <a:t>Absorbed,</a:t>
            </a:r>
            <a:r>
              <a:rPr lang="en-US" altLang="en-US" sz="2900" b="1">
                <a:latin typeface="Arial" charset="0"/>
              </a:rPr>
              <a:t> </a:t>
            </a:r>
            <a:endParaRPr lang="en-US" altLang="en-US">
              <a:solidFill>
                <a:schemeClr val="tx1"/>
              </a:solidFill>
              <a:latin typeface="Times New Roman" pitchFamily="18" charset="0"/>
            </a:endParaRPr>
          </a:p>
        </p:txBody>
      </p:sp>
      <p:sp>
        <p:nvSpPr>
          <p:cNvPr id="51259" name="Rectangle 61"/>
          <p:cNvSpPr>
            <a:spLocks noChangeArrowheads="1"/>
          </p:cNvSpPr>
          <p:nvPr/>
        </p:nvSpPr>
        <p:spPr bwMode="auto">
          <a:xfrm rot="-5400000">
            <a:off x="802482" y="3236119"/>
            <a:ext cx="1144587"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0"/>
              </a:spcBef>
              <a:buClrTx/>
              <a:buSzTx/>
              <a:buFontTx/>
              <a:buNone/>
            </a:pPr>
            <a:r>
              <a:rPr lang="en-US" altLang="en-US" sz="2900" b="1">
                <a:solidFill>
                  <a:schemeClr val="tx1"/>
                </a:solidFill>
                <a:latin typeface="Arial" charset="0"/>
              </a:rPr>
              <a:t>cal/cm</a:t>
            </a:r>
          </a:p>
        </p:txBody>
      </p:sp>
      <p:sp>
        <p:nvSpPr>
          <p:cNvPr id="51260" name="Rectangle 62"/>
          <p:cNvSpPr>
            <a:spLocks noChangeArrowheads="1"/>
          </p:cNvSpPr>
          <p:nvPr/>
        </p:nvSpPr>
        <p:spPr bwMode="auto">
          <a:xfrm rot="-5400000">
            <a:off x="1234282" y="2643981"/>
            <a:ext cx="134938"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0"/>
              </a:spcBef>
              <a:buClrTx/>
              <a:buSzTx/>
              <a:buFontTx/>
              <a:buNone/>
            </a:pPr>
            <a:r>
              <a:rPr lang="en-US" altLang="en-US" sz="1900" b="1">
                <a:solidFill>
                  <a:schemeClr val="tx1"/>
                </a:solidFill>
                <a:latin typeface="Arial" charset="0"/>
              </a:rPr>
              <a:t>2</a:t>
            </a:r>
          </a:p>
        </p:txBody>
      </p:sp>
      <p:sp>
        <p:nvSpPr>
          <p:cNvPr id="51261" name="Line 63"/>
          <p:cNvSpPr>
            <a:spLocks noChangeShapeType="1"/>
          </p:cNvSpPr>
          <p:nvPr/>
        </p:nvSpPr>
        <p:spPr bwMode="auto">
          <a:xfrm>
            <a:off x="2557463" y="3327400"/>
            <a:ext cx="1587"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1262" name="Line 64"/>
          <p:cNvSpPr>
            <a:spLocks noChangeShapeType="1"/>
          </p:cNvSpPr>
          <p:nvPr/>
        </p:nvSpPr>
        <p:spPr bwMode="auto">
          <a:xfrm>
            <a:off x="2560638" y="3429000"/>
            <a:ext cx="1792287" cy="0"/>
          </a:xfrm>
          <a:prstGeom prst="line">
            <a:avLst/>
          </a:prstGeom>
          <a:noFill/>
          <a:ln w="38100">
            <a:solidFill>
              <a:srgbClr val="FF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1263" name="Text Box 65"/>
          <p:cNvSpPr txBox="1">
            <a:spLocks noChangeArrowheads="1"/>
          </p:cNvSpPr>
          <p:nvPr/>
        </p:nvSpPr>
        <p:spPr bwMode="auto">
          <a:xfrm>
            <a:off x="3200400" y="4114800"/>
            <a:ext cx="2720975" cy="94615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50000"/>
              </a:spcBef>
              <a:buClrTx/>
              <a:buSzTx/>
              <a:buFontTx/>
              <a:buNone/>
            </a:pPr>
            <a:r>
              <a:rPr lang="en-US" altLang="en-US" sz="2800" b="1">
                <a:solidFill>
                  <a:schemeClr val="bg2"/>
                </a:solidFill>
                <a:latin typeface="Times New Roman" pitchFamily="18" charset="0"/>
              </a:rPr>
              <a:t>1.2 cal/cm</a:t>
            </a:r>
            <a:r>
              <a:rPr lang="en-US" altLang="en-US" sz="2800" b="1" baseline="30000">
                <a:solidFill>
                  <a:schemeClr val="bg2"/>
                </a:solidFill>
                <a:latin typeface="Times New Roman" pitchFamily="18" charset="0"/>
              </a:rPr>
              <a:t>2</a:t>
            </a:r>
            <a:r>
              <a:rPr lang="en-US" altLang="en-US" sz="2800" b="1">
                <a:solidFill>
                  <a:schemeClr val="bg2"/>
                </a:solidFill>
                <a:latin typeface="Times New Roman" pitchFamily="18" charset="0"/>
              </a:rPr>
              <a:t> Minimum</a:t>
            </a:r>
          </a:p>
        </p:txBody>
      </p:sp>
      <p:sp>
        <p:nvSpPr>
          <p:cNvPr id="51264" name="Line 66"/>
          <p:cNvSpPr>
            <a:spLocks noChangeShapeType="1"/>
          </p:cNvSpPr>
          <p:nvPr/>
        </p:nvSpPr>
        <p:spPr bwMode="auto">
          <a:xfrm flipV="1">
            <a:off x="4419600" y="3657600"/>
            <a:ext cx="0" cy="533400"/>
          </a:xfrm>
          <a:prstGeom prst="line">
            <a:avLst/>
          </a:prstGeom>
          <a:noFill/>
          <a:ln w="38100">
            <a:solidFill>
              <a:schemeClr val="bg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1265" name="Text Box 67"/>
          <p:cNvSpPr txBox="1">
            <a:spLocks noChangeArrowheads="1"/>
          </p:cNvSpPr>
          <p:nvPr/>
        </p:nvSpPr>
        <p:spPr bwMode="auto">
          <a:xfrm>
            <a:off x="1905000" y="3124200"/>
            <a:ext cx="66357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50000"/>
              </a:spcBef>
              <a:buClrTx/>
              <a:buSzTx/>
              <a:buFontTx/>
              <a:buNone/>
            </a:pPr>
            <a:r>
              <a:rPr lang="en-US" altLang="en-US" sz="2800" b="1">
                <a:solidFill>
                  <a:srgbClr val="FF0000"/>
                </a:solidFill>
                <a:latin typeface="Times New Roman" pitchFamily="18" charset="0"/>
              </a:rPr>
              <a:t>1.2</a:t>
            </a:r>
          </a:p>
        </p:txBody>
      </p:sp>
    </p:spTree>
    <p:extLst>
      <p:ext uri="{BB962C8B-B14F-4D97-AF65-F5344CB8AC3E}">
        <p14:creationId xmlns:p14="http://schemas.microsoft.com/office/powerpoint/2010/main" val="18239177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 Box 5"/>
          <p:cNvSpPr txBox="1">
            <a:spLocks noChangeArrowheads="1"/>
          </p:cNvSpPr>
          <p:nvPr/>
        </p:nvSpPr>
        <p:spPr bwMode="auto">
          <a:xfrm>
            <a:off x="838200" y="228600"/>
            <a:ext cx="70866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50000"/>
              </a:spcBef>
              <a:buClrTx/>
              <a:buSzTx/>
              <a:buFontTx/>
              <a:buNone/>
              <a:defRPr/>
            </a:pPr>
            <a:r>
              <a:rPr lang="en-US" altLang="en-US"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Table 130.7(C)(16) Protective Clothing and Personal Protective Equipment (PPE) 	</a:t>
            </a:r>
          </a:p>
        </p:txBody>
      </p:sp>
      <p:pic>
        <p:nvPicPr>
          <p:cNvPr id="52254" name="Picture 3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7225" y="2743200"/>
            <a:ext cx="5753100" cy="2895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685800" y="2133599"/>
            <a:ext cx="6076950" cy="461665"/>
          </a:xfrm>
          <a:prstGeom prst="rect">
            <a:avLst/>
          </a:prstGeom>
          <a:noFill/>
        </p:spPr>
        <p:txBody>
          <a:bodyPr wrap="square" rtlCol="0">
            <a:spAutoFit/>
          </a:bodyPr>
          <a:lstStyle/>
          <a:p>
            <a:pPr algn="l"/>
            <a:r>
              <a:rPr lang="en-US" b="1" dirty="0" smtClean="0">
                <a:solidFill>
                  <a:schemeClr val="tx1"/>
                </a:solidFill>
                <a:latin typeface="Arial" panose="020B0604020202020204" pitchFamily="34" charset="0"/>
                <a:cs typeface="Arial" panose="020B0604020202020204" pitchFamily="34" charset="0"/>
              </a:rPr>
              <a:t>PPE Category 1:</a:t>
            </a:r>
            <a:endParaRPr lang="en-US" b="1" dirty="0">
              <a:solidFill>
                <a:schemeClr val="tx1"/>
              </a:solidFill>
              <a:latin typeface="Arial" panose="020B0604020202020204" pitchFamily="34" charset="0"/>
              <a:cs typeface="Arial" panose="020B0604020202020204" pitchFamily="34" charset="0"/>
            </a:endParaRPr>
          </a:p>
        </p:txBody>
      </p:sp>
      <p:sp>
        <p:nvSpPr>
          <p:cNvPr id="3" name="TextBox 2"/>
          <p:cNvSpPr txBox="1"/>
          <p:nvPr/>
        </p:nvSpPr>
        <p:spPr>
          <a:xfrm>
            <a:off x="1266825" y="1058863"/>
            <a:ext cx="6705600" cy="830997"/>
          </a:xfrm>
          <a:prstGeom prst="rect">
            <a:avLst/>
          </a:prstGeom>
          <a:noFill/>
        </p:spPr>
        <p:txBody>
          <a:bodyPr wrap="square" rtlCol="0">
            <a:spAutoFit/>
          </a:bodyPr>
          <a:lstStyle/>
          <a:p>
            <a:pPr algn="l"/>
            <a:r>
              <a:rPr lang="en-US" b="1" dirty="0" smtClean="0">
                <a:solidFill>
                  <a:srgbClr val="FFFF00"/>
                </a:solidFill>
                <a:latin typeface="Arial" panose="020B0604020202020204" pitchFamily="34" charset="0"/>
                <a:cs typeface="Arial" panose="020B0604020202020204" pitchFamily="34" charset="0"/>
              </a:rPr>
              <a:t>Note: The PPE Category 0 was eliminated in  the 2015 edition.</a:t>
            </a:r>
            <a:endParaRPr lang="en-US" b="1" dirty="0">
              <a:solidFill>
                <a:srgbClr val="FFFF00"/>
              </a:solidFill>
              <a:latin typeface="Arial" panose="020B0604020202020204" pitchFamily="34" charset="0"/>
              <a:cs typeface="Arial" panose="020B0604020202020204" pitchFamily="34" charset="0"/>
            </a:endParaRPr>
          </a:p>
        </p:txBody>
      </p:sp>
      <p:pic>
        <p:nvPicPr>
          <p:cNvPr id="5122" name="Picture 2" descr="http://aetts.files.wordpress.com/2012/01/flash-coverall.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80266" y="1474361"/>
            <a:ext cx="1954183" cy="286874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http://ts1.mm.bing.net/th?&amp;id=HN.608007519333254170&amp;w=300&amp;h=300&amp;c=0&amp;pid=1.9&amp;rs=0&amp;p=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42957" y="4419600"/>
            <a:ext cx="1828799" cy="1371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39803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 Box 5"/>
          <p:cNvSpPr txBox="1">
            <a:spLocks noChangeArrowheads="1"/>
          </p:cNvSpPr>
          <p:nvPr/>
        </p:nvSpPr>
        <p:spPr bwMode="auto">
          <a:xfrm>
            <a:off x="838200" y="381000"/>
            <a:ext cx="70866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50000"/>
              </a:spcBef>
              <a:buClrTx/>
              <a:buSzTx/>
              <a:buFontTx/>
              <a:buNone/>
              <a:defRPr/>
            </a:pPr>
            <a:r>
              <a:rPr lang="en-US" altLang="en-US"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Table 130.7(C)(16) Protective Clothing and Personal Protective Equipment (PPE) 	</a:t>
            </a:r>
          </a:p>
        </p:txBody>
      </p:sp>
      <p:sp>
        <p:nvSpPr>
          <p:cNvPr id="2" name="TextBox 1"/>
          <p:cNvSpPr txBox="1"/>
          <p:nvPr/>
        </p:nvSpPr>
        <p:spPr>
          <a:xfrm>
            <a:off x="457200" y="1501526"/>
            <a:ext cx="6076950" cy="461665"/>
          </a:xfrm>
          <a:prstGeom prst="rect">
            <a:avLst/>
          </a:prstGeom>
          <a:noFill/>
        </p:spPr>
        <p:txBody>
          <a:bodyPr wrap="square" rtlCol="0">
            <a:spAutoFit/>
          </a:bodyPr>
          <a:lstStyle/>
          <a:p>
            <a:pPr algn="l"/>
            <a:r>
              <a:rPr lang="en-US" b="1" dirty="0" smtClean="0">
                <a:solidFill>
                  <a:schemeClr val="tx1"/>
                </a:solidFill>
                <a:latin typeface="Arial" panose="020B0604020202020204" pitchFamily="34" charset="0"/>
                <a:cs typeface="Arial" panose="020B0604020202020204" pitchFamily="34" charset="0"/>
              </a:rPr>
              <a:t>PPE Category 2:</a:t>
            </a:r>
            <a:endParaRPr lang="en-US" b="1" dirty="0">
              <a:solidFill>
                <a:schemeClr val="tx1"/>
              </a:solidFill>
              <a:latin typeface="Arial" panose="020B0604020202020204" pitchFamily="34" charset="0"/>
              <a:cs typeface="Arial" panose="020B0604020202020204" pitchFamily="34" charset="0"/>
            </a:endParaRPr>
          </a:p>
        </p:txBody>
      </p:sp>
      <p:pic>
        <p:nvPicPr>
          <p:cNvPr id="2150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2085975"/>
            <a:ext cx="5991225" cy="3209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descr="http://ts1.mm.bing.net/images/thumbnail.aspx?q=1354910729440&amp;id=3db6538d2a2b78df9654b98de1fc5276&amp;url=http%3a%2f%2fwww.northernsafety.com%2fphotos%2fproduct%2f12080%2f40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99808" y="1211263"/>
            <a:ext cx="1923008" cy="1923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descr="http://ts4.mm.bing.net/images/thumbnail.aspx?q=1416565820071&amp;id=710a22c720799d94d0a57b8de3784bb8&amp;url=http%3a%2f%2fcatalog.stauffersafety.com%2fimages%2fCatalog%2fOBE%2fOBEARC13-BH-NB-REG.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99808" y="2971800"/>
            <a:ext cx="1905000" cy="272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270052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 Box 5"/>
          <p:cNvSpPr txBox="1">
            <a:spLocks noChangeArrowheads="1"/>
          </p:cNvSpPr>
          <p:nvPr/>
        </p:nvSpPr>
        <p:spPr bwMode="auto">
          <a:xfrm>
            <a:off x="838200" y="304800"/>
            <a:ext cx="70866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50000"/>
              </a:spcBef>
              <a:buClrTx/>
              <a:buSzTx/>
              <a:buFontTx/>
              <a:buNone/>
              <a:defRPr/>
            </a:pPr>
            <a:r>
              <a:rPr lang="en-US" altLang="en-US"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Table 130.7(C)(16) Protective Clothing and Personal Protective Equipment (PPE) 	</a:t>
            </a:r>
          </a:p>
        </p:txBody>
      </p:sp>
      <p:sp>
        <p:nvSpPr>
          <p:cNvPr id="2" name="TextBox 1"/>
          <p:cNvSpPr txBox="1"/>
          <p:nvPr/>
        </p:nvSpPr>
        <p:spPr>
          <a:xfrm>
            <a:off x="533400" y="1325612"/>
            <a:ext cx="6076950" cy="461665"/>
          </a:xfrm>
          <a:prstGeom prst="rect">
            <a:avLst/>
          </a:prstGeom>
          <a:noFill/>
        </p:spPr>
        <p:txBody>
          <a:bodyPr wrap="square" rtlCol="0">
            <a:spAutoFit/>
          </a:bodyPr>
          <a:lstStyle/>
          <a:p>
            <a:pPr algn="l"/>
            <a:r>
              <a:rPr lang="en-US" b="1" dirty="0" smtClean="0">
                <a:solidFill>
                  <a:schemeClr val="tx1"/>
                </a:solidFill>
                <a:latin typeface="Arial" panose="020B0604020202020204" pitchFamily="34" charset="0"/>
                <a:cs typeface="Arial" panose="020B0604020202020204" pitchFamily="34" charset="0"/>
              </a:rPr>
              <a:t>PPE Category 3:</a:t>
            </a:r>
            <a:endParaRPr lang="en-US" b="1" dirty="0">
              <a:solidFill>
                <a:schemeClr val="tx1"/>
              </a:solidFill>
              <a:latin typeface="Arial" panose="020B0604020202020204" pitchFamily="34" charset="0"/>
              <a:cs typeface="Arial" panose="020B0604020202020204" pitchFamily="34" charset="0"/>
            </a:endParaRPr>
          </a:p>
        </p:txBody>
      </p:sp>
      <p:pic>
        <p:nvPicPr>
          <p:cNvPr id="2160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3875" y="1787277"/>
            <a:ext cx="5886450" cy="3886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0" name="Picture 2" descr="http://cdn.criticaltool.com/media/catalog/product/cache/1/image/500x500/9df78eab33525d08d6e5fb8d27136e95/a/f/afw55-pjb.jpg"/>
          <p:cNvPicPr>
            <a:picLocks noChangeAspect="1" noChangeArrowheads="1"/>
          </p:cNvPicPr>
          <p:nvPr/>
        </p:nvPicPr>
        <p:blipFill rotWithShape="1">
          <a:blip r:embed="rId4">
            <a:extLst>
              <a:ext uri="{28A0092B-C50C-407E-A947-70E740481C1C}">
                <a14:useLocalDpi xmlns:a14="http://schemas.microsoft.com/office/drawing/2010/main" val="0"/>
              </a:ext>
            </a:extLst>
          </a:blip>
          <a:srcRect l="26841" t="8000" r="23157" b="-5922"/>
          <a:stretch/>
        </p:blipFill>
        <p:spPr bwMode="auto">
          <a:xfrm>
            <a:off x="6581775" y="1371600"/>
            <a:ext cx="2377440" cy="46634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92369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6948" name="Rectangle 4"/>
          <p:cNvSpPr>
            <a:spLocks noGrp="1" noChangeArrowheads="1"/>
          </p:cNvSpPr>
          <p:nvPr>
            <p:ph type="title"/>
          </p:nvPr>
        </p:nvSpPr>
        <p:spPr>
          <a:xfrm>
            <a:off x="457200" y="457200"/>
            <a:ext cx="8229600" cy="990600"/>
          </a:xfrm>
        </p:spPr>
        <p:txBody>
          <a:bodyPr/>
          <a:lstStyle/>
          <a:p>
            <a:pPr eaLnBrk="1" hangingPunct="1">
              <a:defRPr/>
            </a:pPr>
            <a:r>
              <a:rPr lang="en-US" b="1" dirty="0" smtClean="0">
                <a:latin typeface="Arial" panose="020B0604020202020204" pitchFamily="34" charset="0"/>
                <a:cs typeface="Arial" panose="020B0604020202020204" pitchFamily="34" charset="0"/>
              </a:rPr>
              <a:t>A</a:t>
            </a:r>
            <a:r>
              <a:rPr lang="en-US" sz="4200" b="1" dirty="0" smtClean="0">
                <a:latin typeface="Arial" panose="020B0604020202020204" pitchFamily="34" charset="0"/>
                <a:cs typeface="Arial" panose="020B0604020202020204" pitchFamily="34" charset="0"/>
              </a:rPr>
              <a:t>RE</a:t>
            </a:r>
            <a:r>
              <a:rPr lang="en-US" b="1" dirty="0" smtClean="0">
                <a:latin typeface="Arial" panose="020B0604020202020204" pitchFamily="34" charset="0"/>
                <a:cs typeface="Arial" panose="020B0604020202020204" pitchFamily="34" charset="0"/>
              </a:rPr>
              <a:t> Y</a:t>
            </a:r>
            <a:r>
              <a:rPr lang="en-US" sz="4200" b="1" dirty="0" smtClean="0">
                <a:latin typeface="Arial" panose="020B0604020202020204" pitchFamily="34" charset="0"/>
                <a:cs typeface="Arial" panose="020B0604020202020204" pitchFamily="34" charset="0"/>
              </a:rPr>
              <a:t>OU</a:t>
            </a:r>
            <a:r>
              <a:rPr lang="en-US" b="1" dirty="0" smtClean="0">
                <a:latin typeface="Arial" panose="020B0604020202020204" pitchFamily="34" charset="0"/>
                <a:cs typeface="Arial" panose="020B0604020202020204" pitchFamily="34" charset="0"/>
              </a:rPr>
              <a:t> H</a:t>
            </a:r>
            <a:r>
              <a:rPr lang="en-US" sz="4200" b="1" dirty="0" smtClean="0">
                <a:latin typeface="Arial" panose="020B0604020202020204" pitchFamily="34" charset="0"/>
                <a:cs typeface="Arial" panose="020B0604020202020204" pitchFamily="34" charset="0"/>
              </a:rPr>
              <a:t>ERE</a:t>
            </a:r>
            <a:r>
              <a:rPr lang="en-US" b="1" dirty="0" smtClean="0">
                <a:latin typeface="Arial" panose="020B0604020202020204" pitchFamily="34" charset="0"/>
                <a:cs typeface="Arial" panose="020B0604020202020204" pitchFamily="34" charset="0"/>
              </a:rPr>
              <a:t> T</a:t>
            </a:r>
            <a:r>
              <a:rPr lang="en-US" sz="4200" b="1" dirty="0" smtClean="0">
                <a:latin typeface="Arial" panose="020B0604020202020204" pitchFamily="34" charset="0"/>
                <a:cs typeface="Arial" panose="020B0604020202020204" pitchFamily="34" charset="0"/>
              </a:rPr>
              <a:t>O</a:t>
            </a:r>
            <a:r>
              <a:rPr lang="en-US" b="1" dirty="0" smtClean="0">
                <a:latin typeface="Arial" panose="020B0604020202020204" pitchFamily="34" charset="0"/>
                <a:cs typeface="Arial" panose="020B0604020202020204" pitchFamily="34" charset="0"/>
              </a:rPr>
              <a:t> L</a:t>
            </a:r>
            <a:r>
              <a:rPr lang="en-US" sz="4200" b="1" dirty="0" smtClean="0">
                <a:latin typeface="Arial" panose="020B0604020202020204" pitchFamily="34" charset="0"/>
                <a:cs typeface="Arial" panose="020B0604020202020204" pitchFamily="34" charset="0"/>
              </a:rPr>
              <a:t>EARN</a:t>
            </a:r>
            <a:r>
              <a:rPr lang="en-US" b="1" dirty="0" smtClean="0">
                <a:latin typeface="Arial" panose="020B0604020202020204" pitchFamily="34" charset="0"/>
                <a:cs typeface="Arial" panose="020B0604020202020204" pitchFamily="34" charset="0"/>
              </a:rPr>
              <a:t> A</a:t>
            </a:r>
            <a:r>
              <a:rPr lang="en-US" sz="4200" b="1" dirty="0" smtClean="0">
                <a:latin typeface="Arial" panose="020B0604020202020204" pitchFamily="34" charset="0"/>
                <a:cs typeface="Arial" panose="020B0604020202020204" pitchFamily="34" charset="0"/>
              </a:rPr>
              <a:t>BOUT</a:t>
            </a:r>
            <a:r>
              <a:rPr lang="en-US" b="1" dirty="0" smtClean="0">
                <a:latin typeface="Arial" panose="020B0604020202020204" pitchFamily="34" charset="0"/>
                <a:cs typeface="Arial" panose="020B0604020202020204" pitchFamily="34" charset="0"/>
              </a:rPr>
              <a:t> T</a:t>
            </a:r>
            <a:r>
              <a:rPr lang="en-US" sz="4200" b="1" dirty="0" smtClean="0">
                <a:latin typeface="Arial" panose="020B0604020202020204" pitchFamily="34" charset="0"/>
                <a:cs typeface="Arial" panose="020B0604020202020204" pitchFamily="34" charset="0"/>
              </a:rPr>
              <a:t>HIS</a:t>
            </a:r>
            <a:r>
              <a:rPr lang="en-US" b="1" dirty="0" smtClean="0">
                <a:latin typeface="Arial" panose="020B0604020202020204" pitchFamily="34" charset="0"/>
                <a:cs typeface="Arial" panose="020B0604020202020204" pitchFamily="34" charset="0"/>
              </a:rPr>
              <a:t> B</a:t>
            </a:r>
            <a:r>
              <a:rPr lang="en-US" sz="4200" b="1" dirty="0" smtClean="0">
                <a:latin typeface="Arial" panose="020B0604020202020204" pitchFamily="34" charset="0"/>
                <a:cs typeface="Arial" panose="020B0604020202020204" pitchFamily="34" charset="0"/>
              </a:rPr>
              <a:t>IG</a:t>
            </a:r>
            <a:r>
              <a:rPr lang="en-US" b="1" dirty="0" smtClean="0">
                <a:latin typeface="Arial" panose="020B0604020202020204" pitchFamily="34" charset="0"/>
                <a:cs typeface="Arial" panose="020B0604020202020204" pitchFamily="34" charset="0"/>
              </a:rPr>
              <a:t> B</a:t>
            </a:r>
            <a:r>
              <a:rPr lang="en-US" sz="4200" b="1" dirty="0" smtClean="0">
                <a:latin typeface="Arial" panose="020B0604020202020204" pitchFamily="34" charset="0"/>
                <a:cs typeface="Arial" panose="020B0604020202020204" pitchFamily="34" charset="0"/>
              </a:rPr>
              <a:t>ANG</a:t>
            </a:r>
            <a:r>
              <a:rPr lang="en-US" b="1" dirty="0" smtClean="0">
                <a:latin typeface="Arial" panose="020B0604020202020204" pitchFamily="34" charset="0"/>
                <a:cs typeface="Arial" panose="020B0604020202020204" pitchFamily="34" charset="0"/>
              </a:rPr>
              <a:t> T</a:t>
            </a:r>
            <a:r>
              <a:rPr lang="en-US" sz="4200" b="1" dirty="0" smtClean="0">
                <a:latin typeface="Arial" panose="020B0604020202020204" pitchFamily="34" charset="0"/>
                <a:cs typeface="Arial" panose="020B0604020202020204" pitchFamily="34" charset="0"/>
              </a:rPr>
              <a:t>HEORY</a:t>
            </a:r>
            <a:r>
              <a:rPr lang="en-US" b="1" dirty="0" smtClean="0">
                <a:latin typeface="Arial" panose="020B0604020202020204" pitchFamily="34" charset="0"/>
                <a:cs typeface="Arial" panose="020B0604020202020204" pitchFamily="34" charset="0"/>
              </a:rPr>
              <a:t>?</a:t>
            </a:r>
          </a:p>
        </p:txBody>
      </p:sp>
      <p:pic>
        <p:nvPicPr>
          <p:cNvPr id="6147" name="Picture 2" descr="http://georgespigot.files.wordpress.com/2012/04/big-bang-0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905000"/>
            <a:ext cx="7315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263633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 Box 5"/>
          <p:cNvSpPr txBox="1">
            <a:spLocks noChangeArrowheads="1"/>
          </p:cNvSpPr>
          <p:nvPr/>
        </p:nvSpPr>
        <p:spPr bwMode="auto">
          <a:xfrm>
            <a:off x="838200" y="304800"/>
            <a:ext cx="70866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ctr">
              <a:spcBef>
                <a:spcPct val="50000"/>
              </a:spcBef>
              <a:buClrTx/>
              <a:buSzTx/>
              <a:buFontTx/>
              <a:buNone/>
              <a:defRPr/>
            </a:pPr>
            <a:r>
              <a:rPr lang="en-US" altLang="en-US"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Table 130.7(C)(16) Protective Clothing and Personal Protective Equipment (PPE) 	</a:t>
            </a:r>
          </a:p>
        </p:txBody>
      </p:sp>
      <p:sp>
        <p:nvSpPr>
          <p:cNvPr id="2" name="TextBox 1"/>
          <p:cNvSpPr txBox="1"/>
          <p:nvPr/>
        </p:nvSpPr>
        <p:spPr>
          <a:xfrm>
            <a:off x="457200" y="1365349"/>
            <a:ext cx="6076950" cy="461665"/>
          </a:xfrm>
          <a:prstGeom prst="rect">
            <a:avLst/>
          </a:prstGeom>
          <a:noFill/>
        </p:spPr>
        <p:txBody>
          <a:bodyPr wrap="square" rtlCol="0">
            <a:spAutoFit/>
          </a:bodyPr>
          <a:lstStyle/>
          <a:p>
            <a:pPr algn="l"/>
            <a:r>
              <a:rPr lang="en-US" b="1" dirty="0" smtClean="0">
                <a:solidFill>
                  <a:schemeClr val="tx1"/>
                </a:solidFill>
                <a:latin typeface="Arial" panose="020B0604020202020204" pitchFamily="34" charset="0"/>
                <a:cs typeface="Arial" panose="020B0604020202020204" pitchFamily="34" charset="0"/>
              </a:rPr>
              <a:t>PPE Category 4:</a:t>
            </a:r>
            <a:endParaRPr lang="en-US" b="1" dirty="0">
              <a:solidFill>
                <a:schemeClr val="tx1"/>
              </a:solidFill>
              <a:latin typeface="Arial" panose="020B0604020202020204" pitchFamily="34" charset="0"/>
              <a:cs typeface="Arial" panose="020B0604020202020204" pitchFamily="34" charset="0"/>
            </a:endParaRPr>
          </a:p>
        </p:txBody>
      </p:sp>
      <p:pic>
        <p:nvPicPr>
          <p:cNvPr id="2170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971675"/>
            <a:ext cx="5695950" cy="3819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descr="http://blog.jmtestsystems.com/wp-content/uploads/2013/07/figure-4-category-4-PPE-websiz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86500" y="1365349"/>
            <a:ext cx="2857500" cy="4143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92438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228600" y="838200"/>
            <a:ext cx="8610600" cy="1371600"/>
          </a:xfrm>
        </p:spPr>
        <p:txBody>
          <a:bodyPr/>
          <a:lstStyle/>
          <a:p>
            <a:pPr eaLnBrk="1" hangingPunct="1">
              <a:defRPr/>
            </a:pPr>
            <a:r>
              <a:rPr lang="en-US" sz="38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W</a:t>
            </a:r>
            <a:r>
              <a:rPr lang="en-US" sz="36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HAT</a:t>
            </a:r>
            <a:r>
              <a:rPr lang="en-US" sz="40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38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S</a:t>
            </a:r>
            <a:r>
              <a:rPr lang="en-US" sz="36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AFETY</a:t>
            </a:r>
            <a:r>
              <a:rPr lang="en-US" sz="40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38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M</a:t>
            </a:r>
            <a:r>
              <a:rPr lang="en-US" sz="36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EASURES</a:t>
            </a:r>
            <a:r>
              <a:rPr lang="en-US" sz="40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38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C</a:t>
            </a:r>
            <a:r>
              <a:rPr lang="en-US" sz="36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AN</a:t>
            </a:r>
            <a:r>
              <a:rPr lang="en-US" sz="40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38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B</a:t>
            </a:r>
            <a:r>
              <a:rPr lang="en-US" sz="36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E</a:t>
            </a:r>
            <a:r>
              <a:rPr lang="en-US" sz="40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 T</a:t>
            </a:r>
            <a:r>
              <a:rPr lang="en-US" sz="36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AKEN</a:t>
            </a:r>
            <a:r>
              <a:rPr lang="en-US" sz="40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38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T</a:t>
            </a:r>
            <a:r>
              <a:rPr lang="en-US" sz="36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O</a:t>
            </a:r>
            <a:r>
              <a:rPr lang="en-US" sz="40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38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L</a:t>
            </a:r>
            <a:r>
              <a:rPr lang="en-US" sz="36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IMIT</a:t>
            </a:r>
            <a:r>
              <a:rPr lang="en-US" sz="40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38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E</a:t>
            </a:r>
            <a:r>
              <a:rPr lang="en-US" sz="36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XPOSURES</a:t>
            </a:r>
            <a:r>
              <a:rPr lang="en-US" sz="40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38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T</a:t>
            </a:r>
            <a:r>
              <a:rPr lang="en-US" sz="36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O</a:t>
            </a:r>
            <a:r>
              <a:rPr lang="en-US" sz="40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38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L</a:t>
            </a:r>
            <a:r>
              <a:rPr lang="en-US" sz="36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ESS</a:t>
            </a:r>
            <a:r>
              <a:rPr lang="en-US" sz="40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38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T</a:t>
            </a:r>
            <a:r>
              <a:rPr lang="en-US" sz="36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HAN</a:t>
            </a:r>
            <a:r>
              <a:rPr lang="en-US" sz="40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38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1.2 C</a:t>
            </a:r>
            <a:r>
              <a:rPr lang="en-US" sz="36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AL</a:t>
            </a:r>
            <a:r>
              <a:rPr lang="en-US" sz="38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/CM</a:t>
            </a:r>
            <a:r>
              <a:rPr lang="en-US" sz="3800" b="1" baseline="30000"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2</a:t>
            </a:r>
            <a:r>
              <a:rPr lang="en-US" sz="40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br>
              <a:rPr lang="en-US" sz="40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br>
            <a:endParaRPr lang="en-US" sz="40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44035" name="Rectangle 3"/>
          <p:cNvSpPr>
            <a:spLocks noGrp="1" noChangeArrowheads="1"/>
          </p:cNvSpPr>
          <p:nvPr>
            <p:ph type="body" idx="1"/>
          </p:nvPr>
        </p:nvSpPr>
        <p:spPr>
          <a:xfrm>
            <a:off x="1219200" y="2057400"/>
            <a:ext cx="7162800" cy="4038600"/>
          </a:xfrm>
        </p:spPr>
        <p:txBody>
          <a:bodyPr/>
          <a:lstStyle/>
          <a:p>
            <a:pPr eaLnBrk="1" hangingPunct="1">
              <a:defRPr/>
            </a:pPr>
            <a:endParaRPr lang="en-US" sz="2100" baseline="30000" dirty="0" smtClean="0">
              <a:effectLst>
                <a:outerShdw blurRad="38100" dist="38100" dir="2700000" algn="tl">
                  <a:srgbClr val="FFFFFF"/>
                </a:outerShdw>
              </a:effectLst>
            </a:endParaRPr>
          </a:p>
          <a:p>
            <a:pPr eaLnBrk="1" hangingPunct="1">
              <a:spcBef>
                <a:spcPct val="35000"/>
              </a:spcBef>
              <a:defRPr/>
            </a:pPr>
            <a:r>
              <a:rPr lang="en-US" sz="2600" b="1" dirty="0" smtClean="0">
                <a:solidFill>
                  <a:schemeClr val="tx1"/>
                </a:solidFill>
                <a:latin typeface="Arial" pitchFamily="34" charset="0"/>
              </a:rPr>
              <a:t>L</a:t>
            </a:r>
            <a:r>
              <a:rPr lang="en-US" b="1" dirty="0" smtClean="0">
                <a:solidFill>
                  <a:schemeClr val="tx1"/>
                </a:solidFill>
                <a:latin typeface="Arial" pitchFamily="34" charset="0"/>
              </a:rPr>
              <a:t>OCKOUT</a:t>
            </a:r>
            <a:r>
              <a:rPr lang="en-US" sz="2600" b="1" dirty="0" smtClean="0">
                <a:solidFill>
                  <a:schemeClr val="tx1"/>
                </a:solidFill>
                <a:latin typeface="Arial" pitchFamily="34" charset="0"/>
              </a:rPr>
              <a:t> – D</a:t>
            </a:r>
            <a:r>
              <a:rPr lang="en-US" b="1" dirty="0" smtClean="0">
                <a:solidFill>
                  <a:schemeClr val="tx1"/>
                </a:solidFill>
                <a:latin typeface="Arial" pitchFamily="34" charset="0"/>
              </a:rPr>
              <a:t>O</a:t>
            </a:r>
            <a:r>
              <a:rPr lang="en-US" sz="2600" b="1" dirty="0" smtClean="0">
                <a:solidFill>
                  <a:schemeClr val="tx1"/>
                </a:solidFill>
                <a:latin typeface="Arial" pitchFamily="34" charset="0"/>
              </a:rPr>
              <a:t> N</a:t>
            </a:r>
            <a:r>
              <a:rPr lang="en-US" b="1" dirty="0" smtClean="0">
                <a:solidFill>
                  <a:schemeClr val="tx1"/>
                </a:solidFill>
                <a:latin typeface="Arial" pitchFamily="34" charset="0"/>
              </a:rPr>
              <a:t>OT</a:t>
            </a:r>
            <a:r>
              <a:rPr lang="en-US" sz="2600" b="1" dirty="0" smtClean="0">
                <a:solidFill>
                  <a:schemeClr val="tx1"/>
                </a:solidFill>
                <a:latin typeface="Arial" pitchFamily="34" charset="0"/>
              </a:rPr>
              <a:t> W</a:t>
            </a:r>
            <a:r>
              <a:rPr lang="en-US" b="1" dirty="0" smtClean="0">
                <a:solidFill>
                  <a:schemeClr val="tx1"/>
                </a:solidFill>
                <a:latin typeface="Arial" pitchFamily="34" charset="0"/>
              </a:rPr>
              <a:t>ORK</a:t>
            </a:r>
            <a:r>
              <a:rPr lang="en-US" sz="2600" b="1" dirty="0" smtClean="0">
                <a:solidFill>
                  <a:schemeClr val="tx1"/>
                </a:solidFill>
                <a:latin typeface="Arial" pitchFamily="34" charset="0"/>
              </a:rPr>
              <a:t> E</a:t>
            </a:r>
            <a:r>
              <a:rPr lang="en-US" b="1" dirty="0" smtClean="0">
                <a:solidFill>
                  <a:schemeClr val="tx1"/>
                </a:solidFill>
                <a:latin typeface="Arial" pitchFamily="34" charset="0"/>
              </a:rPr>
              <a:t>NERGIZED.</a:t>
            </a:r>
            <a:r>
              <a:rPr lang="en-US" sz="2600" b="1" dirty="0" smtClean="0">
                <a:solidFill>
                  <a:schemeClr val="tx1"/>
                </a:solidFill>
                <a:latin typeface="Arial" pitchFamily="34" charset="0"/>
              </a:rPr>
              <a:t> </a:t>
            </a:r>
          </a:p>
          <a:p>
            <a:pPr eaLnBrk="1" hangingPunct="1">
              <a:spcBef>
                <a:spcPct val="35000"/>
              </a:spcBef>
              <a:defRPr/>
            </a:pPr>
            <a:r>
              <a:rPr lang="en-US" sz="2600" b="1" dirty="0" smtClean="0">
                <a:solidFill>
                  <a:schemeClr val="tx1"/>
                </a:solidFill>
                <a:latin typeface="Arial" pitchFamily="34" charset="0"/>
              </a:rPr>
              <a:t>O</a:t>
            </a:r>
            <a:r>
              <a:rPr lang="en-US" b="1" dirty="0" smtClean="0">
                <a:solidFill>
                  <a:schemeClr val="tx1"/>
                </a:solidFill>
                <a:latin typeface="Arial" pitchFamily="34" charset="0"/>
              </a:rPr>
              <a:t>NLY</a:t>
            </a:r>
            <a:r>
              <a:rPr lang="en-US" sz="2600" b="1" dirty="0" smtClean="0">
                <a:solidFill>
                  <a:schemeClr val="tx1"/>
                </a:solidFill>
                <a:latin typeface="Arial" pitchFamily="34" charset="0"/>
              </a:rPr>
              <a:t> Q</a:t>
            </a:r>
            <a:r>
              <a:rPr lang="en-US" b="1" dirty="0" smtClean="0">
                <a:solidFill>
                  <a:schemeClr val="tx1"/>
                </a:solidFill>
                <a:latin typeface="Arial" pitchFamily="34" charset="0"/>
              </a:rPr>
              <a:t>UALIFIED</a:t>
            </a:r>
            <a:r>
              <a:rPr lang="en-US" sz="2600" b="1" dirty="0" smtClean="0">
                <a:solidFill>
                  <a:schemeClr val="tx1"/>
                </a:solidFill>
                <a:latin typeface="Arial" pitchFamily="34" charset="0"/>
              </a:rPr>
              <a:t> A</a:t>
            </a:r>
            <a:r>
              <a:rPr lang="en-US" b="1" dirty="0" smtClean="0">
                <a:solidFill>
                  <a:schemeClr val="tx1"/>
                </a:solidFill>
                <a:latin typeface="Arial" pitchFamily="34" charset="0"/>
              </a:rPr>
              <a:t>ND</a:t>
            </a:r>
            <a:r>
              <a:rPr lang="en-US" sz="2600" b="1" dirty="0" smtClean="0">
                <a:solidFill>
                  <a:schemeClr val="tx1"/>
                </a:solidFill>
                <a:latin typeface="Arial" pitchFamily="34" charset="0"/>
              </a:rPr>
              <a:t> N</a:t>
            </a:r>
            <a:r>
              <a:rPr lang="en-US" b="1" dirty="0" smtClean="0">
                <a:solidFill>
                  <a:schemeClr val="tx1"/>
                </a:solidFill>
                <a:latin typeface="Arial" pitchFamily="34" charset="0"/>
              </a:rPr>
              <a:t>ECESSARY</a:t>
            </a:r>
            <a:r>
              <a:rPr lang="en-US" sz="2600" b="1" dirty="0" smtClean="0">
                <a:solidFill>
                  <a:schemeClr val="tx1"/>
                </a:solidFill>
                <a:latin typeface="Arial" pitchFamily="34" charset="0"/>
              </a:rPr>
              <a:t> P</a:t>
            </a:r>
            <a:r>
              <a:rPr lang="en-US" b="1" dirty="0" smtClean="0">
                <a:solidFill>
                  <a:schemeClr val="tx1"/>
                </a:solidFill>
                <a:latin typeface="Arial" pitchFamily="34" charset="0"/>
              </a:rPr>
              <a:t>ERSONNEL</a:t>
            </a:r>
            <a:r>
              <a:rPr lang="en-US" sz="2600" b="1" dirty="0" smtClean="0">
                <a:solidFill>
                  <a:schemeClr val="tx1"/>
                </a:solidFill>
                <a:latin typeface="Arial" pitchFamily="34" charset="0"/>
              </a:rPr>
              <a:t> W</a:t>
            </a:r>
            <a:r>
              <a:rPr lang="en-US" b="1" dirty="0" smtClean="0">
                <a:solidFill>
                  <a:schemeClr val="tx1"/>
                </a:solidFill>
                <a:latin typeface="Arial" pitchFamily="34" charset="0"/>
              </a:rPr>
              <a:t>ITHIN</a:t>
            </a:r>
            <a:r>
              <a:rPr lang="en-US" sz="2600" b="1" dirty="0" smtClean="0">
                <a:solidFill>
                  <a:schemeClr val="tx1"/>
                </a:solidFill>
                <a:latin typeface="Arial" pitchFamily="34" charset="0"/>
              </a:rPr>
              <a:t> T</a:t>
            </a:r>
            <a:r>
              <a:rPr lang="en-US" b="1" dirty="0" smtClean="0">
                <a:solidFill>
                  <a:schemeClr val="tx1"/>
                </a:solidFill>
                <a:latin typeface="Arial" pitchFamily="34" charset="0"/>
              </a:rPr>
              <a:t>HE</a:t>
            </a:r>
            <a:r>
              <a:rPr lang="en-US" sz="2600" b="1" dirty="0" smtClean="0">
                <a:solidFill>
                  <a:schemeClr val="tx1"/>
                </a:solidFill>
                <a:latin typeface="Arial" pitchFamily="34" charset="0"/>
              </a:rPr>
              <a:t> F</a:t>
            </a:r>
            <a:r>
              <a:rPr lang="en-US" b="1" dirty="0" smtClean="0">
                <a:solidFill>
                  <a:schemeClr val="tx1"/>
                </a:solidFill>
                <a:latin typeface="Arial" pitchFamily="34" charset="0"/>
              </a:rPr>
              <a:t>LASH</a:t>
            </a:r>
            <a:r>
              <a:rPr lang="en-US" sz="2600" b="1" dirty="0" smtClean="0">
                <a:solidFill>
                  <a:schemeClr val="tx1"/>
                </a:solidFill>
                <a:latin typeface="Arial" pitchFamily="34" charset="0"/>
              </a:rPr>
              <a:t> P</a:t>
            </a:r>
            <a:r>
              <a:rPr lang="en-US" b="1" dirty="0" smtClean="0">
                <a:solidFill>
                  <a:schemeClr val="tx1"/>
                </a:solidFill>
                <a:latin typeface="Arial" pitchFamily="34" charset="0"/>
              </a:rPr>
              <a:t>ROTECTION</a:t>
            </a:r>
            <a:r>
              <a:rPr lang="en-US" sz="2600" b="1" dirty="0" smtClean="0">
                <a:solidFill>
                  <a:schemeClr val="tx1"/>
                </a:solidFill>
                <a:latin typeface="Arial" pitchFamily="34" charset="0"/>
              </a:rPr>
              <a:t> B</a:t>
            </a:r>
            <a:r>
              <a:rPr lang="en-US" b="1" dirty="0" smtClean="0">
                <a:solidFill>
                  <a:schemeClr val="tx1"/>
                </a:solidFill>
                <a:latin typeface="Arial" pitchFamily="34" charset="0"/>
              </a:rPr>
              <a:t>OUNDARY</a:t>
            </a:r>
          </a:p>
          <a:p>
            <a:pPr eaLnBrk="1" hangingPunct="1">
              <a:spcBef>
                <a:spcPct val="35000"/>
              </a:spcBef>
              <a:defRPr/>
            </a:pPr>
            <a:r>
              <a:rPr lang="en-US" sz="2600" b="1" dirty="0" smtClean="0">
                <a:solidFill>
                  <a:schemeClr val="tx1"/>
                </a:solidFill>
                <a:latin typeface="Arial" pitchFamily="34" charset="0"/>
              </a:rPr>
              <a:t>I</a:t>
            </a:r>
            <a:r>
              <a:rPr lang="en-US" b="1" dirty="0" smtClean="0">
                <a:solidFill>
                  <a:schemeClr val="tx1"/>
                </a:solidFill>
                <a:latin typeface="Arial" pitchFamily="34" charset="0"/>
              </a:rPr>
              <a:t>NCREASE</a:t>
            </a:r>
            <a:r>
              <a:rPr lang="en-US" sz="2600" b="1" dirty="0" smtClean="0">
                <a:solidFill>
                  <a:schemeClr val="tx1"/>
                </a:solidFill>
                <a:latin typeface="Arial" pitchFamily="34" charset="0"/>
              </a:rPr>
              <a:t> D</a:t>
            </a:r>
            <a:r>
              <a:rPr lang="en-US" b="1" dirty="0" smtClean="0">
                <a:solidFill>
                  <a:schemeClr val="tx1"/>
                </a:solidFill>
                <a:latin typeface="Arial" pitchFamily="34" charset="0"/>
              </a:rPr>
              <a:t>ISTANCE</a:t>
            </a:r>
            <a:r>
              <a:rPr lang="en-US" sz="2600" b="1" dirty="0" smtClean="0">
                <a:solidFill>
                  <a:schemeClr val="tx1"/>
                </a:solidFill>
                <a:latin typeface="Arial" pitchFamily="34" charset="0"/>
              </a:rPr>
              <a:t>  E~1/D</a:t>
            </a:r>
            <a:r>
              <a:rPr lang="en-US" sz="2600" b="1" baseline="30000" dirty="0" smtClean="0">
                <a:solidFill>
                  <a:schemeClr val="tx1"/>
                </a:solidFill>
                <a:latin typeface="Arial" pitchFamily="34" charset="0"/>
              </a:rPr>
              <a:t>2</a:t>
            </a:r>
          </a:p>
          <a:p>
            <a:pPr eaLnBrk="1" hangingPunct="1">
              <a:spcBef>
                <a:spcPct val="35000"/>
              </a:spcBef>
              <a:defRPr/>
            </a:pPr>
            <a:r>
              <a:rPr lang="en-US" sz="2600" b="1" dirty="0" smtClean="0">
                <a:solidFill>
                  <a:schemeClr val="tx1"/>
                </a:solidFill>
                <a:latin typeface="Arial" pitchFamily="34" charset="0"/>
              </a:rPr>
              <a:t>C</a:t>
            </a:r>
            <a:r>
              <a:rPr lang="en-US" b="1" dirty="0" smtClean="0">
                <a:solidFill>
                  <a:schemeClr val="tx1"/>
                </a:solidFill>
                <a:latin typeface="Arial" pitchFamily="34" charset="0"/>
              </a:rPr>
              <a:t>LOSE</a:t>
            </a:r>
            <a:r>
              <a:rPr lang="en-US" sz="2600" b="1" dirty="0" smtClean="0">
                <a:solidFill>
                  <a:schemeClr val="tx1"/>
                </a:solidFill>
                <a:latin typeface="Arial" pitchFamily="34" charset="0"/>
              </a:rPr>
              <a:t> D</a:t>
            </a:r>
            <a:r>
              <a:rPr lang="en-US" b="1" dirty="0" smtClean="0">
                <a:solidFill>
                  <a:schemeClr val="tx1"/>
                </a:solidFill>
                <a:latin typeface="Arial" pitchFamily="34" charset="0"/>
              </a:rPr>
              <a:t>OORS</a:t>
            </a:r>
            <a:r>
              <a:rPr lang="en-US" sz="2600" b="1" dirty="0" smtClean="0">
                <a:solidFill>
                  <a:schemeClr val="tx1"/>
                </a:solidFill>
                <a:latin typeface="Arial" pitchFamily="34" charset="0"/>
              </a:rPr>
              <a:t> A</a:t>
            </a:r>
            <a:r>
              <a:rPr lang="en-US" b="1" dirty="0" smtClean="0">
                <a:solidFill>
                  <a:schemeClr val="tx1"/>
                </a:solidFill>
                <a:latin typeface="Arial" pitchFamily="34" charset="0"/>
              </a:rPr>
              <a:t>ND</a:t>
            </a:r>
            <a:r>
              <a:rPr lang="en-US" sz="2600" b="1" dirty="0" smtClean="0">
                <a:solidFill>
                  <a:schemeClr val="tx1"/>
                </a:solidFill>
                <a:latin typeface="Arial" pitchFamily="34" charset="0"/>
              </a:rPr>
              <a:t> C</a:t>
            </a:r>
            <a:r>
              <a:rPr lang="en-US" b="1" dirty="0" smtClean="0">
                <a:solidFill>
                  <a:schemeClr val="tx1"/>
                </a:solidFill>
                <a:latin typeface="Arial" pitchFamily="34" charset="0"/>
              </a:rPr>
              <a:t>OVERS.</a:t>
            </a:r>
          </a:p>
          <a:p>
            <a:pPr eaLnBrk="1" hangingPunct="1">
              <a:spcBef>
                <a:spcPct val="35000"/>
              </a:spcBef>
              <a:defRPr/>
            </a:pPr>
            <a:r>
              <a:rPr lang="en-US" sz="2600" b="1" dirty="0" smtClean="0">
                <a:solidFill>
                  <a:schemeClr val="tx1"/>
                </a:solidFill>
                <a:latin typeface="Arial" pitchFamily="34" charset="0"/>
              </a:rPr>
              <a:t>U</a:t>
            </a:r>
            <a:r>
              <a:rPr lang="en-US" b="1" dirty="0" smtClean="0">
                <a:solidFill>
                  <a:schemeClr val="tx1"/>
                </a:solidFill>
                <a:latin typeface="Arial" pitchFamily="34" charset="0"/>
              </a:rPr>
              <a:t>SE</a:t>
            </a:r>
            <a:r>
              <a:rPr lang="en-US" sz="2600" b="1" dirty="0" smtClean="0">
                <a:solidFill>
                  <a:schemeClr val="tx1"/>
                </a:solidFill>
                <a:latin typeface="Arial" pitchFamily="34" charset="0"/>
              </a:rPr>
              <a:t> P</a:t>
            </a:r>
            <a:r>
              <a:rPr lang="en-US" b="1" dirty="0" smtClean="0">
                <a:solidFill>
                  <a:schemeClr val="tx1"/>
                </a:solidFill>
                <a:latin typeface="Arial" pitchFamily="34" charset="0"/>
              </a:rPr>
              <a:t>ROPER</a:t>
            </a:r>
            <a:r>
              <a:rPr lang="en-US" sz="2600" b="1" dirty="0">
                <a:solidFill>
                  <a:schemeClr val="tx1"/>
                </a:solidFill>
                <a:latin typeface="Arial" pitchFamily="34" charset="0"/>
              </a:rPr>
              <a:t> </a:t>
            </a:r>
            <a:r>
              <a:rPr lang="en-US" sz="2600" b="1" dirty="0" smtClean="0">
                <a:solidFill>
                  <a:schemeClr val="tx1"/>
                </a:solidFill>
                <a:latin typeface="Arial" pitchFamily="34" charset="0"/>
              </a:rPr>
              <a:t>PPE C</a:t>
            </a:r>
            <a:r>
              <a:rPr lang="en-US" b="1" dirty="0" smtClean="0">
                <a:solidFill>
                  <a:schemeClr val="tx1"/>
                </a:solidFill>
                <a:latin typeface="Arial" pitchFamily="34" charset="0"/>
              </a:rPr>
              <a:t>ATEGORY</a:t>
            </a:r>
            <a:r>
              <a:rPr lang="en-US" sz="2600" b="1" dirty="0" smtClean="0">
                <a:solidFill>
                  <a:schemeClr val="tx1"/>
                </a:solidFill>
                <a:latin typeface="Arial" pitchFamily="34" charset="0"/>
              </a:rPr>
              <a:t> </a:t>
            </a:r>
            <a:r>
              <a:rPr lang="en-US" sz="2600" b="1" dirty="0">
                <a:solidFill>
                  <a:schemeClr val="tx1"/>
                </a:solidFill>
                <a:latin typeface="Arial" pitchFamily="34" charset="0"/>
              </a:rPr>
              <a:t>F</a:t>
            </a:r>
            <a:r>
              <a:rPr lang="en-US" b="1" dirty="0">
                <a:solidFill>
                  <a:schemeClr val="tx1"/>
                </a:solidFill>
                <a:latin typeface="Arial" pitchFamily="34" charset="0"/>
              </a:rPr>
              <a:t>OR</a:t>
            </a:r>
            <a:r>
              <a:rPr lang="en-US" sz="2600" b="1" dirty="0">
                <a:solidFill>
                  <a:schemeClr val="tx1"/>
                </a:solidFill>
                <a:latin typeface="Arial" pitchFamily="34" charset="0"/>
              </a:rPr>
              <a:t> </a:t>
            </a:r>
            <a:r>
              <a:rPr lang="en-US" sz="2600" b="1" dirty="0" smtClean="0">
                <a:solidFill>
                  <a:schemeClr val="tx1"/>
                </a:solidFill>
                <a:latin typeface="Arial" pitchFamily="34" charset="0"/>
              </a:rPr>
              <a:t>T</a:t>
            </a:r>
            <a:r>
              <a:rPr lang="en-US" b="1" dirty="0" smtClean="0">
                <a:solidFill>
                  <a:schemeClr val="tx1"/>
                </a:solidFill>
                <a:latin typeface="Arial" pitchFamily="34" charset="0"/>
              </a:rPr>
              <a:t>HE</a:t>
            </a:r>
            <a:r>
              <a:rPr lang="en-US" sz="2600" b="1" dirty="0" smtClean="0">
                <a:solidFill>
                  <a:schemeClr val="tx1"/>
                </a:solidFill>
                <a:latin typeface="Arial" pitchFamily="34" charset="0"/>
              </a:rPr>
              <a:t> L</a:t>
            </a:r>
            <a:r>
              <a:rPr lang="en-US" b="1" dirty="0" smtClean="0">
                <a:solidFill>
                  <a:schemeClr val="tx1"/>
                </a:solidFill>
                <a:latin typeface="Arial" pitchFamily="34" charset="0"/>
              </a:rPr>
              <a:t>EVEL</a:t>
            </a:r>
            <a:r>
              <a:rPr lang="en-US" sz="2600" b="1" dirty="0" smtClean="0">
                <a:solidFill>
                  <a:schemeClr val="tx1"/>
                </a:solidFill>
                <a:latin typeface="Arial" pitchFamily="34" charset="0"/>
              </a:rPr>
              <a:t> O</a:t>
            </a:r>
            <a:r>
              <a:rPr lang="en-US" b="1" dirty="0" smtClean="0">
                <a:solidFill>
                  <a:schemeClr val="tx1"/>
                </a:solidFill>
                <a:latin typeface="Arial" pitchFamily="34" charset="0"/>
              </a:rPr>
              <a:t>F</a:t>
            </a:r>
            <a:r>
              <a:rPr lang="en-US" sz="2600" b="1" dirty="0" smtClean="0">
                <a:solidFill>
                  <a:schemeClr val="tx1"/>
                </a:solidFill>
                <a:latin typeface="Arial" pitchFamily="34" charset="0"/>
              </a:rPr>
              <a:t> </a:t>
            </a:r>
            <a:r>
              <a:rPr lang="en-US" b="1" dirty="0" smtClean="0">
                <a:solidFill>
                  <a:schemeClr val="tx1"/>
                </a:solidFill>
                <a:latin typeface="Arial" pitchFamily="34" charset="0"/>
              </a:rPr>
              <a:t>ENERGY.</a:t>
            </a:r>
          </a:p>
          <a:p>
            <a:pPr eaLnBrk="1" hangingPunct="1">
              <a:defRPr/>
            </a:pPr>
            <a:endParaRPr lang="en-US" dirty="0" smtClean="0">
              <a:effectLst>
                <a:outerShdw blurRad="38100" dist="38100" dir="2700000" algn="tl">
                  <a:srgbClr val="FFFFFF"/>
                </a:outerShdw>
              </a:effectLst>
            </a:endParaRPr>
          </a:p>
        </p:txBody>
      </p:sp>
    </p:spTree>
    <p:extLst>
      <p:ext uri="{BB962C8B-B14F-4D97-AF65-F5344CB8AC3E}">
        <p14:creationId xmlns:p14="http://schemas.microsoft.com/office/powerpoint/2010/main" val="12183460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01" y="1"/>
            <a:ext cx="5410200" cy="68606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228600" y="1447800"/>
            <a:ext cx="1226618" cy="1200329"/>
          </a:xfrm>
          <a:prstGeom prst="rect">
            <a:avLst/>
          </a:prstGeom>
          <a:noFill/>
        </p:spPr>
        <p:txBody>
          <a:bodyPr wrap="none" rtlCol="0">
            <a:spAutoFit/>
          </a:bodyPr>
          <a:lstStyle/>
          <a:p>
            <a:pPr algn="l"/>
            <a:r>
              <a:rPr lang="en-US" b="1" dirty="0" smtClean="0">
                <a:solidFill>
                  <a:srgbClr val="FF0000"/>
                </a:solidFill>
                <a:effectLst>
                  <a:outerShdw blurRad="38100" dist="38100" dir="2700000" algn="tl">
                    <a:srgbClr val="000000">
                      <a:alpha val="43137"/>
                    </a:srgbClr>
                  </a:outerShdw>
                </a:effectLst>
              </a:rPr>
              <a:t>From</a:t>
            </a:r>
          </a:p>
          <a:p>
            <a:pPr algn="l"/>
            <a:r>
              <a:rPr lang="en-US" b="1" dirty="0" err="1" smtClean="0">
                <a:solidFill>
                  <a:srgbClr val="FF0000"/>
                </a:solidFill>
                <a:effectLst>
                  <a:outerShdw blurRad="38100" dist="38100" dir="2700000" algn="tl">
                    <a:srgbClr val="000000">
                      <a:alpha val="43137"/>
                    </a:srgbClr>
                  </a:outerShdw>
                </a:effectLst>
              </a:rPr>
              <a:t>EHS</a:t>
            </a:r>
            <a:r>
              <a:rPr lang="en-US" b="1" dirty="0" smtClean="0">
                <a:solidFill>
                  <a:srgbClr val="FF0000"/>
                </a:solidFill>
                <a:effectLst>
                  <a:outerShdw blurRad="38100" dist="38100" dir="2700000" algn="tl">
                    <a:srgbClr val="000000">
                      <a:alpha val="43137"/>
                    </a:srgbClr>
                  </a:outerShdw>
                </a:effectLst>
              </a:rPr>
              <a:t> </a:t>
            </a:r>
          </a:p>
          <a:p>
            <a:pPr algn="l"/>
            <a:r>
              <a:rPr lang="en-US" b="1" dirty="0" smtClean="0">
                <a:solidFill>
                  <a:srgbClr val="FF0000"/>
                </a:solidFill>
                <a:effectLst>
                  <a:outerShdw blurRad="38100" dist="38100" dir="2700000" algn="tl">
                    <a:srgbClr val="000000">
                      <a:alpha val="43137"/>
                    </a:srgbClr>
                  </a:outerShdw>
                </a:effectLst>
              </a:rPr>
              <a:t>Today</a:t>
            </a:r>
            <a:endParaRPr lang="en-US" b="1" dirty="0">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9922613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lstStyle/>
          <a:p>
            <a:pPr>
              <a:defRPr/>
            </a:pPr>
            <a:r>
              <a:rPr lang="en-US" b="1" dirty="0" smtClean="0">
                <a:latin typeface="Arial" panose="020B0604020202020204" pitchFamily="34" charset="0"/>
                <a:cs typeface="Arial" panose="020B0604020202020204" pitchFamily="34" charset="0"/>
              </a:rPr>
              <a:t>B</a:t>
            </a:r>
            <a:r>
              <a:rPr lang="en-US" sz="4200" b="1" dirty="0" smtClean="0">
                <a:latin typeface="Arial" panose="020B0604020202020204" pitchFamily="34" charset="0"/>
                <a:cs typeface="Arial" panose="020B0604020202020204" pitchFamily="34" charset="0"/>
              </a:rPr>
              <a:t>ODY</a:t>
            </a:r>
            <a:r>
              <a:rPr lang="en-US" b="1" dirty="0" smtClean="0">
                <a:latin typeface="Arial" panose="020B0604020202020204" pitchFamily="34" charset="0"/>
                <a:cs typeface="Arial" panose="020B0604020202020204" pitchFamily="34" charset="0"/>
              </a:rPr>
              <a:t> PPE</a:t>
            </a:r>
          </a:p>
        </p:txBody>
      </p:sp>
      <p:pic>
        <p:nvPicPr>
          <p:cNvPr id="61443" name="Picture 9" descr="thumbnai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6500" y="2286000"/>
            <a:ext cx="2857500" cy="270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4" name="Picture 11" descr="fr30w-fr60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2800" y="2286000"/>
            <a:ext cx="2857500" cy="384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6" name="Picture 16" descr="thumbnail"/>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86600" y="304800"/>
            <a:ext cx="15240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7" name="Picture 18" descr="thumbnail"/>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 y="228600"/>
            <a:ext cx="15240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8" name="Picture 2" descr="http://www.nsamfg.com/images/company_assets/512f1c7f-0d64-4a5e-9d91-785dc064755f/product_catalog/Rainwear_22fa.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600" y="1981200"/>
            <a:ext cx="2381250" cy="312420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99421" y="5257800"/>
            <a:ext cx="2715808" cy="461665"/>
          </a:xfrm>
          <a:prstGeom prst="rect">
            <a:avLst/>
          </a:prstGeom>
          <a:noFill/>
        </p:spPr>
        <p:txBody>
          <a:bodyPr wrap="none" rtlCol="0">
            <a:spAutoFit/>
          </a:bodyPr>
          <a:lstStyle/>
          <a:p>
            <a:r>
              <a:rPr lang="en-US" b="1" dirty="0" smtClean="0">
                <a:solidFill>
                  <a:srgbClr val="FFFF00"/>
                </a:solidFill>
                <a:effectLst>
                  <a:outerShdw blurRad="38100" dist="38100" dir="2700000" algn="tl">
                    <a:srgbClr val="000000">
                      <a:alpha val="43137"/>
                    </a:srgbClr>
                  </a:outerShdw>
                </a:effectLst>
              </a:rPr>
              <a:t>AR RAINWEAR</a:t>
            </a:r>
            <a:endParaRPr lang="en-US" b="1" dirty="0">
              <a:solidFill>
                <a:srgbClr val="FFFF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4815729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80" name="Rectangle 4"/>
          <p:cNvSpPr>
            <a:spLocks noGrp="1" noChangeArrowheads="1"/>
          </p:cNvSpPr>
          <p:nvPr>
            <p:ph type="title"/>
          </p:nvPr>
        </p:nvSpPr>
        <p:spPr>
          <a:xfrm>
            <a:off x="457200" y="914400"/>
            <a:ext cx="8229600" cy="1371600"/>
          </a:xfrm>
        </p:spPr>
        <p:txBody>
          <a:bodyPr/>
          <a:lstStyle/>
          <a:p>
            <a:pPr eaLnBrk="1" hangingPunct="1">
              <a:defRPr/>
            </a:pPr>
            <a:r>
              <a:rPr lang="en-US" b="1" dirty="0" smtClean="0">
                <a:latin typeface="Arial" panose="020B0604020202020204" pitchFamily="34" charset="0"/>
                <a:cs typeface="Arial" panose="020B0604020202020204" pitchFamily="34" charset="0"/>
              </a:rPr>
              <a:t>H</a:t>
            </a:r>
            <a:r>
              <a:rPr lang="en-US" sz="4200" b="1" dirty="0" smtClean="0">
                <a:latin typeface="Arial" panose="020B0604020202020204" pitchFamily="34" charset="0"/>
                <a:cs typeface="Arial" panose="020B0604020202020204" pitchFamily="34" charset="0"/>
              </a:rPr>
              <a:t>OW</a:t>
            </a:r>
            <a:r>
              <a:rPr lang="en-US" b="1" dirty="0" smtClean="0">
                <a:latin typeface="Arial" panose="020B0604020202020204" pitchFamily="34" charset="0"/>
                <a:cs typeface="Arial" panose="020B0604020202020204" pitchFamily="34" charset="0"/>
              </a:rPr>
              <a:t> C</a:t>
            </a:r>
            <a:r>
              <a:rPr lang="en-US" sz="4200" b="1" dirty="0" smtClean="0">
                <a:latin typeface="Arial" panose="020B0604020202020204" pitchFamily="34" charset="0"/>
                <a:cs typeface="Arial" panose="020B0604020202020204" pitchFamily="34" charset="0"/>
              </a:rPr>
              <a:t>AN</a:t>
            </a:r>
            <a:r>
              <a:rPr lang="en-US" b="1" dirty="0" smtClean="0">
                <a:latin typeface="Arial" panose="020B0604020202020204" pitchFamily="34" charset="0"/>
                <a:cs typeface="Arial" panose="020B0604020202020204" pitchFamily="34" charset="0"/>
              </a:rPr>
              <a:t> I D</a:t>
            </a:r>
            <a:r>
              <a:rPr lang="en-US" sz="4200" b="1" dirty="0" smtClean="0">
                <a:latin typeface="Arial" panose="020B0604020202020204" pitchFamily="34" charset="0"/>
                <a:cs typeface="Arial" panose="020B0604020202020204" pitchFamily="34" charset="0"/>
              </a:rPr>
              <a:t>ETERMINE</a:t>
            </a:r>
            <a:r>
              <a:rPr lang="en-US" b="1" dirty="0" smtClean="0">
                <a:latin typeface="Arial" panose="020B0604020202020204" pitchFamily="34" charset="0"/>
                <a:cs typeface="Arial" panose="020B0604020202020204" pitchFamily="34" charset="0"/>
              </a:rPr>
              <a:t> W</a:t>
            </a:r>
            <a:r>
              <a:rPr lang="en-US" sz="4200" b="1" dirty="0" smtClean="0">
                <a:latin typeface="Arial" panose="020B0604020202020204" pitchFamily="34" charset="0"/>
                <a:cs typeface="Arial" panose="020B0604020202020204" pitchFamily="34" charset="0"/>
              </a:rPr>
              <a:t>HAT</a:t>
            </a:r>
            <a:r>
              <a:rPr lang="en-US" b="1" dirty="0" smtClean="0">
                <a:latin typeface="Arial" panose="020B0604020202020204" pitchFamily="34" charset="0"/>
                <a:cs typeface="Arial" panose="020B0604020202020204" pitchFamily="34" charset="0"/>
              </a:rPr>
              <a:t> F</a:t>
            </a:r>
            <a:r>
              <a:rPr lang="en-US" sz="4200" b="1" dirty="0" smtClean="0">
                <a:latin typeface="Arial" panose="020B0604020202020204" pitchFamily="34" charset="0"/>
                <a:cs typeface="Arial" panose="020B0604020202020204" pitchFamily="34" charset="0"/>
              </a:rPr>
              <a:t>LASH</a:t>
            </a:r>
            <a:r>
              <a:rPr lang="en-US" b="1" dirty="0" smtClean="0">
                <a:latin typeface="Arial" panose="020B0604020202020204" pitchFamily="34" charset="0"/>
                <a:cs typeface="Arial" panose="020B0604020202020204" pitchFamily="34" charset="0"/>
              </a:rPr>
              <a:t> R</a:t>
            </a:r>
            <a:r>
              <a:rPr lang="en-US" sz="4200" b="1" dirty="0" smtClean="0">
                <a:latin typeface="Arial" panose="020B0604020202020204" pitchFamily="34" charset="0"/>
                <a:cs typeface="Arial" panose="020B0604020202020204" pitchFamily="34" charset="0"/>
              </a:rPr>
              <a:t>ISK</a:t>
            </a:r>
            <a:r>
              <a:rPr lang="en-US" b="1" dirty="0" smtClean="0">
                <a:latin typeface="Arial" panose="020B0604020202020204" pitchFamily="34" charset="0"/>
                <a:cs typeface="Arial" panose="020B0604020202020204" pitchFamily="34" charset="0"/>
              </a:rPr>
              <a:t> C</a:t>
            </a:r>
            <a:r>
              <a:rPr lang="en-US" sz="4200" b="1" dirty="0" smtClean="0">
                <a:latin typeface="Arial" panose="020B0604020202020204" pitchFamily="34" charset="0"/>
                <a:cs typeface="Arial" panose="020B0604020202020204" pitchFamily="34" charset="0"/>
              </a:rPr>
              <a:t>LASS</a:t>
            </a:r>
            <a:r>
              <a:rPr lang="en-US" b="1" dirty="0" smtClean="0">
                <a:latin typeface="Arial" panose="020B0604020202020204" pitchFamily="34" charset="0"/>
                <a:cs typeface="Arial" panose="020B0604020202020204" pitchFamily="34" charset="0"/>
              </a:rPr>
              <a:t> C</a:t>
            </a:r>
            <a:r>
              <a:rPr lang="en-US" sz="4200" b="1" dirty="0" smtClean="0">
                <a:latin typeface="Arial" panose="020B0604020202020204" pitchFamily="34" charset="0"/>
                <a:cs typeface="Arial" panose="020B0604020202020204" pitchFamily="34" charset="0"/>
              </a:rPr>
              <a:t>ATEGORY</a:t>
            </a:r>
            <a:r>
              <a:rPr lang="en-US" b="1" dirty="0" smtClean="0">
                <a:latin typeface="Arial" panose="020B0604020202020204" pitchFamily="34" charset="0"/>
                <a:cs typeface="Arial" panose="020B0604020202020204" pitchFamily="34" charset="0"/>
              </a:rPr>
              <a:t> </a:t>
            </a:r>
            <a:br>
              <a:rPr lang="en-US" b="1" dirty="0" smtClean="0">
                <a:latin typeface="Arial" panose="020B0604020202020204" pitchFamily="34" charset="0"/>
                <a:cs typeface="Arial" panose="020B0604020202020204" pitchFamily="34" charset="0"/>
              </a:rPr>
            </a:br>
            <a:r>
              <a:rPr lang="en-US" b="1" i="1" u="sng" dirty="0" smtClean="0">
                <a:latin typeface="Arial" panose="020B0604020202020204" pitchFamily="34" charset="0"/>
                <a:cs typeface="Arial" panose="020B0604020202020204" pitchFamily="34" charset="0"/>
              </a:rPr>
              <a:t>I</a:t>
            </a:r>
            <a:r>
              <a:rPr lang="en-US" b="1" dirty="0" smtClean="0">
                <a:latin typeface="Arial" panose="020B0604020202020204" pitchFamily="34" charset="0"/>
                <a:cs typeface="Arial" panose="020B0604020202020204" pitchFamily="34" charset="0"/>
              </a:rPr>
              <a:t> W</a:t>
            </a:r>
            <a:r>
              <a:rPr lang="en-US" sz="4200" b="1" dirty="0" smtClean="0">
                <a:latin typeface="Arial" panose="020B0604020202020204" pitchFamily="34" charset="0"/>
                <a:cs typeface="Arial" panose="020B0604020202020204" pitchFamily="34" charset="0"/>
              </a:rPr>
              <a:t>ILL</a:t>
            </a:r>
            <a:r>
              <a:rPr lang="en-US" b="1" dirty="0" smtClean="0">
                <a:latin typeface="Arial" panose="020B0604020202020204" pitchFamily="34" charset="0"/>
                <a:cs typeface="Arial" panose="020B0604020202020204" pitchFamily="34" charset="0"/>
              </a:rPr>
              <a:t> E</a:t>
            </a:r>
            <a:r>
              <a:rPr lang="en-US" sz="4200" b="1" dirty="0" smtClean="0">
                <a:latin typeface="Arial" panose="020B0604020202020204" pitchFamily="34" charset="0"/>
                <a:cs typeface="Arial" panose="020B0604020202020204" pitchFamily="34" charset="0"/>
              </a:rPr>
              <a:t>NCOUNTER</a:t>
            </a:r>
            <a:r>
              <a:rPr lang="en-US" b="1" dirty="0" smtClean="0">
                <a:latin typeface="Arial" panose="020B0604020202020204" pitchFamily="34" charset="0"/>
                <a:cs typeface="Arial" panose="020B0604020202020204" pitchFamily="34" charset="0"/>
              </a:rPr>
              <a:t>?</a:t>
            </a:r>
          </a:p>
        </p:txBody>
      </p:sp>
      <p:sp>
        <p:nvSpPr>
          <p:cNvPr id="306181" name="Rectangle 5"/>
          <p:cNvSpPr>
            <a:spLocks noGrp="1" noChangeArrowheads="1"/>
          </p:cNvSpPr>
          <p:nvPr>
            <p:ph type="body" idx="1"/>
          </p:nvPr>
        </p:nvSpPr>
        <p:spPr>
          <a:xfrm>
            <a:off x="914400" y="3429000"/>
            <a:ext cx="8229600" cy="3657600"/>
          </a:xfrm>
        </p:spPr>
        <p:txBody>
          <a:bodyPr/>
          <a:lstStyle/>
          <a:p>
            <a:pPr eaLnBrk="1" hangingPunct="1">
              <a:defRPr/>
            </a:pPr>
            <a:r>
              <a:rPr lang="en-US" sz="3200" b="1" dirty="0" smtClean="0">
                <a:solidFill>
                  <a:schemeClr val="tx1"/>
                </a:solidFill>
                <a:latin typeface="Arial" panose="020B0604020202020204" pitchFamily="34" charset="0"/>
                <a:cs typeface="Arial" panose="020B0604020202020204" pitchFamily="34" charset="0"/>
              </a:rPr>
              <a:t>L</a:t>
            </a:r>
            <a:r>
              <a:rPr lang="en-US" sz="3000" b="1" dirty="0" smtClean="0">
                <a:solidFill>
                  <a:schemeClr val="tx1"/>
                </a:solidFill>
                <a:latin typeface="Arial" panose="020B0604020202020204" pitchFamily="34" charset="0"/>
                <a:cs typeface="Arial" panose="020B0604020202020204" pitchFamily="34" charset="0"/>
              </a:rPr>
              <a:t>ABELS</a:t>
            </a:r>
            <a:r>
              <a:rPr lang="en-US" sz="3200" b="1" dirty="0" smtClean="0">
                <a:solidFill>
                  <a:schemeClr val="tx1"/>
                </a:solidFill>
                <a:latin typeface="Arial" panose="020B0604020202020204" pitchFamily="34" charset="0"/>
                <a:cs typeface="Arial" panose="020B0604020202020204" pitchFamily="34" charset="0"/>
              </a:rPr>
              <a:t> O</a:t>
            </a:r>
            <a:r>
              <a:rPr lang="en-US" sz="3000" b="1" dirty="0" smtClean="0">
                <a:solidFill>
                  <a:schemeClr val="tx1"/>
                </a:solidFill>
                <a:latin typeface="Arial" panose="020B0604020202020204" pitchFamily="34" charset="0"/>
                <a:cs typeface="Arial" panose="020B0604020202020204" pitchFamily="34" charset="0"/>
              </a:rPr>
              <a:t>N</a:t>
            </a:r>
            <a:r>
              <a:rPr lang="en-US" sz="3200" b="1" dirty="0" smtClean="0">
                <a:solidFill>
                  <a:schemeClr val="tx1"/>
                </a:solidFill>
                <a:latin typeface="Arial" panose="020B0604020202020204" pitchFamily="34" charset="0"/>
                <a:cs typeface="Arial" panose="020B0604020202020204" pitchFamily="34" charset="0"/>
              </a:rPr>
              <a:t> S</a:t>
            </a:r>
            <a:r>
              <a:rPr lang="en-US" sz="3000" b="1" dirty="0" smtClean="0">
                <a:solidFill>
                  <a:schemeClr val="tx1"/>
                </a:solidFill>
                <a:latin typeface="Arial" panose="020B0604020202020204" pitchFamily="34" charset="0"/>
                <a:cs typeface="Arial" panose="020B0604020202020204" pitchFamily="34" charset="0"/>
              </a:rPr>
              <a:t>WITCHGEAR</a:t>
            </a:r>
          </a:p>
          <a:p>
            <a:pPr eaLnBrk="1" hangingPunct="1">
              <a:buFont typeface="Wingdings" pitchFamily="2" charset="2"/>
              <a:buNone/>
              <a:defRPr/>
            </a:pPr>
            <a:endParaRPr lang="en-US" sz="800" b="1" dirty="0" smtClean="0">
              <a:solidFill>
                <a:schemeClr val="tx1"/>
              </a:solidFill>
              <a:latin typeface="Arial" panose="020B0604020202020204" pitchFamily="34" charset="0"/>
              <a:cs typeface="Arial" panose="020B0604020202020204" pitchFamily="34" charset="0"/>
            </a:endParaRPr>
          </a:p>
          <a:p>
            <a:pPr eaLnBrk="1" hangingPunct="1">
              <a:defRPr/>
            </a:pPr>
            <a:r>
              <a:rPr lang="en-US" sz="3200" b="1" dirty="0" smtClean="0">
                <a:solidFill>
                  <a:schemeClr val="tx1"/>
                </a:solidFill>
                <a:latin typeface="Arial" panose="020B0604020202020204" pitchFamily="34" charset="0"/>
                <a:cs typeface="Arial" panose="020B0604020202020204" pitchFamily="34" charset="0"/>
              </a:rPr>
              <a:t>T</a:t>
            </a:r>
            <a:r>
              <a:rPr lang="en-US" sz="3000" b="1" dirty="0" smtClean="0">
                <a:solidFill>
                  <a:schemeClr val="tx1"/>
                </a:solidFill>
                <a:latin typeface="Arial" panose="020B0604020202020204" pitchFamily="34" charset="0"/>
                <a:cs typeface="Arial" panose="020B0604020202020204" pitchFamily="34" charset="0"/>
              </a:rPr>
              <a:t>ABLES </a:t>
            </a:r>
            <a:r>
              <a:rPr lang="en-US" sz="3200" b="1" dirty="0" smtClean="0">
                <a:solidFill>
                  <a:schemeClr val="tx1"/>
                </a:solidFill>
                <a:latin typeface="Arial" panose="020B0604020202020204" pitchFamily="34" charset="0"/>
                <a:cs typeface="Arial" panose="020B0604020202020204" pitchFamily="34" charset="0"/>
              </a:rPr>
              <a:t>F</a:t>
            </a:r>
            <a:r>
              <a:rPr lang="en-US" sz="3000" b="1" dirty="0" smtClean="0">
                <a:solidFill>
                  <a:schemeClr val="tx1"/>
                </a:solidFill>
                <a:latin typeface="Arial" panose="020B0604020202020204" pitchFamily="34" charset="0"/>
                <a:cs typeface="Arial" panose="020B0604020202020204" pitchFamily="34" charset="0"/>
              </a:rPr>
              <a:t>OR </a:t>
            </a:r>
            <a:r>
              <a:rPr lang="en-US" sz="3200" b="1" dirty="0" smtClean="0">
                <a:solidFill>
                  <a:schemeClr val="tx1"/>
                </a:solidFill>
                <a:latin typeface="Arial" panose="020B0604020202020204" pitchFamily="34" charset="0"/>
                <a:cs typeface="Arial" panose="020B0604020202020204" pitchFamily="34" charset="0"/>
              </a:rPr>
              <a:t>E</a:t>
            </a:r>
            <a:r>
              <a:rPr lang="en-US" sz="3000" b="1" dirty="0" smtClean="0">
                <a:solidFill>
                  <a:schemeClr val="tx1"/>
                </a:solidFill>
                <a:latin typeface="Arial" panose="020B0604020202020204" pitchFamily="34" charset="0"/>
                <a:cs typeface="Arial" panose="020B0604020202020204" pitchFamily="34" charset="0"/>
              </a:rPr>
              <a:t>QUIPMENT </a:t>
            </a:r>
            <a:r>
              <a:rPr lang="en-US" sz="3200" b="1" dirty="0" smtClean="0">
                <a:solidFill>
                  <a:schemeClr val="tx1"/>
                </a:solidFill>
                <a:latin typeface="Arial" panose="020B0604020202020204" pitchFamily="34" charset="0"/>
                <a:cs typeface="Arial" panose="020B0604020202020204" pitchFamily="34" charset="0"/>
              </a:rPr>
              <a:t>W</a:t>
            </a:r>
            <a:r>
              <a:rPr lang="en-US" sz="3000" b="1" dirty="0" smtClean="0">
                <a:solidFill>
                  <a:schemeClr val="tx1"/>
                </a:solidFill>
                <a:latin typeface="Arial" panose="020B0604020202020204" pitchFamily="34" charset="0"/>
                <a:cs typeface="Arial" panose="020B0604020202020204" pitchFamily="34" charset="0"/>
              </a:rPr>
              <a:t>ITHOUT </a:t>
            </a:r>
            <a:r>
              <a:rPr lang="en-US" sz="3200" b="1" dirty="0" smtClean="0">
                <a:solidFill>
                  <a:schemeClr val="tx1"/>
                </a:solidFill>
                <a:latin typeface="Arial" panose="020B0604020202020204" pitchFamily="34" charset="0"/>
                <a:cs typeface="Arial" panose="020B0604020202020204" pitchFamily="34" charset="0"/>
              </a:rPr>
              <a:t>L</a:t>
            </a:r>
            <a:r>
              <a:rPr lang="en-US" sz="3000" b="1" dirty="0" smtClean="0">
                <a:solidFill>
                  <a:schemeClr val="tx1"/>
                </a:solidFill>
                <a:latin typeface="Arial" panose="020B0604020202020204" pitchFamily="34" charset="0"/>
                <a:cs typeface="Arial" panose="020B0604020202020204" pitchFamily="34" charset="0"/>
              </a:rPr>
              <a:t>ABELS</a:t>
            </a:r>
          </a:p>
        </p:txBody>
      </p:sp>
    </p:spTree>
    <p:extLst>
      <p:ext uri="{BB962C8B-B14F-4D97-AF65-F5344CB8AC3E}">
        <p14:creationId xmlns:p14="http://schemas.microsoft.com/office/powerpoint/2010/main" val="29389797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4" descr="Class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3500" y="38100"/>
            <a:ext cx="3868738"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39" name="Picture 90" descr="Class 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38100"/>
            <a:ext cx="3868738"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0" name="Picture 3" descr="Class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2228850"/>
            <a:ext cx="3868738"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1" name="Picture 3" descr="Class 3A"/>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24400" y="2200275"/>
            <a:ext cx="3868738"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2" name="Picture 4" descr="Class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5250" y="4486275"/>
            <a:ext cx="3868738"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3" name="Picture 3" descr="Class D"/>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45088" y="4467225"/>
            <a:ext cx="386715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36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4" descr="0921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1600" y="-3886200"/>
            <a:ext cx="19507200" cy="1463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935185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descr="0921000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33561">
            <a:off x="-3925888" y="-3759200"/>
            <a:ext cx="16902113" cy="1267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87" name="TextBox 1"/>
          <p:cNvSpPr txBox="1">
            <a:spLocks noChangeArrowheads="1"/>
          </p:cNvSpPr>
          <p:nvPr/>
        </p:nvSpPr>
        <p:spPr bwMode="auto">
          <a:xfrm>
            <a:off x="2514600" y="2286000"/>
            <a:ext cx="990600" cy="461963"/>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r">
              <a:spcBef>
                <a:spcPct val="0"/>
              </a:spcBef>
              <a:buClrTx/>
              <a:buSzTx/>
              <a:buFontTx/>
              <a:buNone/>
            </a:pPr>
            <a:endParaRPr lang="en-US" altLang="en-US">
              <a:solidFill>
                <a:schemeClr val="bg2"/>
              </a:solidFill>
            </a:endParaRPr>
          </a:p>
        </p:txBody>
      </p:sp>
      <p:sp>
        <p:nvSpPr>
          <p:cNvPr id="67588" name="TextBox 3"/>
          <p:cNvSpPr txBox="1">
            <a:spLocks noChangeArrowheads="1"/>
          </p:cNvSpPr>
          <p:nvPr/>
        </p:nvSpPr>
        <p:spPr bwMode="auto">
          <a:xfrm>
            <a:off x="2514600" y="7315200"/>
            <a:ext cx="990600" cy="461963"/>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r">
              <a:spcBef>
                <a:spcPct val="0"/>
              </a:spcBef>
              <a:buClrTx/>
              <a:buSzTx/>
              <a:buFontTx/>
              <a:buNone/>
            </a:pPr>
            <a:endParaRPr lang="en-US" altLang="en-US">
              <a:solidFill>
                <a:schemeClr val="bg2"/>
              </a:solidFill>
            </a:endParaRPr>
          </a:p>
        </p:txBody>
      </p:sp>
    </p:spTree>
    <p:extLst>
      <p:ext uri="{BB962C8B-B14F-4D97-AF65-F5344CB8AC3E}">
        <p14:creationId xmlns:p14="http://schemas.microsoft.com/office/powerpoint/2010/main" val="932088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2200" b="1" dirty="0" smtClean="0">
                <a:latin typeface="Arial" panose="020B0604020202020204" pitchFamily="34" charset="0"/>
                <a:cs typeface="Arial" panose="020B0604020202020204" pitchFamily="34" charset="0"/>
              </a:rPr>
              <a:t>Table 130.7(C)(15)(A)(a) Arc-Flash Hazard Identification for AC &amp; DC Systems</a:t>
            </a:r>
            <a:br>
              <a:rPr lang="en-US" sz="2200" b="1" dirty="0" smtClean="0">
                <a:latin typeface="Arial" panose="020B0604020202020204" pitchFamily="34" charset="0"/>
                <a:cs typeface="Arial" panose="020B0604020202020204" pitchFamily="34" charset="0"/>
              </a:rPr>
            </a:br>
            <a:endParaRPr lang="en-US" sz="2200" b="1" dirty="0">
              <a:latin typeface="Arial" panose="020B0604020202020204" pitchFamily="34" charset="0"/>
              <a:cs typeface="Arial" panose="020B0604020202020204" pitchFamily="34" charset="0"/>
            </a:endParaRPr>
          </a:p>
        </p:txBody>
      </p:sp>
      <p:pic>
        <p:nvPicPr>
          <p:cNvPr id="68670" name="Picture 6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219200"/>
            <a:ext cx="7772400" cy="46586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047869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2200" b="1" dirty="0" smtClean="0">
                <a:latin typeface="Arial" panose="020B0604020202020204" pitchFamily="34" charset="0"/>
                <a:cs typeface="Arial" panose="020B0604020202020204" pitchFamily="34" charset="0"/>
              </a:rPr>
              <a:t>Table 130.7(C)(15)(A)(a) Arc-Flash Hazard Identification for AC &amp; DC Systems</a:t>
            </a:r>
            <a:br>
              <a:rPr lang="en-US" sz="2200" b="1" dirty="0" smtClean="0">
                <a:latin typeface="Arial" panose="020B0604020202020204" pitchFamily="34" charset="0"/>
                <a:cs typeface="Arial" panose="020B0604020202020204" pitchFamily="34" charset="0"/>
              </a:rPr>
            </a:br>
            <a:endParaRPr lang="en-US" sz="2200" b="1" dirty="0">
              <a:latin typeface="Arial" panose="020B0604020202020204" pitchFamily="34" charset="0"/>
              <a:cs typeface="Arial" panose="020B0604020202020204" pitchFamily="34" charset="0"/>
            </a:endParaRPr>
          </a:p>
        </p:txBody>
      </p:sp>
      <p:pic>
        <p:nvPicPr>
          <p:cNvPr id="2252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295400"/>
            <a:ext cx="7772400" cy="49931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868256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6948" name="Rectangle 4"/>
          <p:cNvSpPr>
            <a:spLocks noGrp="1" noChangeArrowheads="1"/>
          </p:cNvSpPr>
          <p:nvPr>
            <p:ph type="title"/>
          </p:nvPr>
        </p:nvSpPr>
        <p:spPr>
          <a:xfrm>
            <a:off x="485775" y="457200"/>
            <a:ext cx="8229600" cy="990600"/>
          </a:xfrm>
        </p:spPr>
        <p:txBody>
          <a:bodyPr/>
          <a:lstStyle/>
          <a:p>
            <a:pPr eaLnBrk="1" hangingPunct="1">
              <a:defRPr/>
            </a:pPr>
            <a:r>
              <a:rPr lang="en-US" b="1" dirty="0" smtClean="0">
                <a:latin typeface="Arial" panose="020B0604020202020204" pitchFamily="34" charset="0"/>
                <a:cs typeface="Arial" panose="020B0604020202020204" pitchFamily="34" charset="0"/>
              </a:rPr>
              <a:t>T</a:t>
            </a:r>
            <a:r>
              <a:rPr lang="en-US" sz="4200" b="1" dirty="0" smtClean="0">
                <a:latin typeface="Arial" panose="020B0604020202020204" pitchFamily="34" charset="0"/>
                <a:cs typeface="Arial" panose="020B0604020202020204" pitchFamily="34" charset="0"/>
              </a:rPr>
              <a:t>HE</a:t>
            </a:r>
            <a:r>
              <a:rPr lang="en-US" b="1" dirty="0" smtClean="0">
                <a:latin typeface="Arial" panose="020B0604020202020204" pitchFamily="34" charset="0"/>
                <a:cs typeface="Arial" panose="020B0604020202020204" pitchFamily="34" charset="0"/>
              </a:rPr>
              <a:t> B</a:t>
            </a:r>
            <a:r>
              <a:rPr lang="en-US" sz="4200" b="1" dirty="0" smtClean="0">
                <a:latin typeface="Arial" panose="020B0604020202020204" pitchFamily="34" charset="0"/>
                <a:cs typeface="Arial" panose="020B0604020202020204" pitchFamily="34" charset="0"/>
              </a:rPr>
              <a:t>IG</a:t>
            </a:r>
            <a:r>
              <a:rPr lang="en-US" b="1" dirty="0" smtClean="0">
                <a:latin typeface="Arial" panose="020B0604020202020204" pitchFamily="34" charset="0"/>
                <a:cs typeface="Arial" panose="020B0604020202020204" pitchFamily="34" charset="0"/>
              </a:rPr>
              <a:t> B</a:t>
            </a:r>
            <a:r>
              <a:rPr lang="en-US" sz="4200" b="1" dirty="0" smtClean="0">
                <a:latin typeface="Arial" panose="020B0604020202020204" pitchFamily="34" charset="0"/>
                <a:cs typeface="Arial" panose="020B0604020202020204" pitchFamily="34" charset="0"/>
              </a:rPr>
              <a:t>ANG</a:t>
            </a:r>
            <a:r>
              <a:rPr lang="en-US" b="1" dirty="0" smtClean="0">
                <a:latin typeface="Arial" panose="020B0604020202020204" pitchFamily="34" charset="0"/>
                <a:cs typeface="Arial" panose="020B0604020202020204" pitchFamily="34" charset="0"/>
              </a:rPr>
              <a:t> F</a:t>
            </a:r>
            <a:r>
              <a:rPr lang="en-US" sz="4200" b="1" dirty="0" smtClean="0">
                <a:latin typeface="Arial" panose="020B0604020202020204" pitchFamily="34" charset="0"/>
                <a:cs typeface="Arial" panose="020B0604020202020204" pitchFamily="34" charset="0"/>
              </a:rPr>
              <a:t>ROM</a:t>
            </a:r>
            <a:r>
              <a:rPr lang="en-US" b="1" dirty="0" smtClean="0">
                <a:latin typeface="Arial" panose="020B0604020202020204" pitchFamily="34" charset="0"/>
                <a:cs typeface="Arial" panose="020B0604020202020204" pitchFamily="34" charset="0"/>
              </a:rPr>
              <a:t> A</a:t>
            </a:r>
            <a:r>
              <a:rPr lang="en-US" sz="4200" b="1" dirty="0" smtClean="0">
                <a:latin typeface="Arial" panose="020B0604020202020204" pitchFamily="34" charset="0"/>
                <a:cs typeface="Arial" panose="020B0604020202020204" pitchFamily="34" charset="0"/>
              </a:rPr>
              <a:t>N</a:t>
            </a:r>
            <a:r>
              <a:rPr lang="en-US" b="1" dirty="0" smtClean="0">
                <a:latin typeface="Arial" panose="020B0604020202020204" pitchFamily="34" charset="0"/>
                <a:cs typeface="Arial" panose="020B0604020202020204" pitchFamily="34" charset="0"/>
              </a:rPr>
              <a:t>  ARC F</a:t>
            </a:r>
            <a:r>
              <a:rPr lang="en-US" sz="4200" b="1" dirty="0" smtClean="0">
                <a:latin typeface="Arial" panose="020B0604020202020204" pitchFamily="34" charset="0"/>
                <a:cs typeface="Arial" panose="020B0604020202020204" pitchFamily="34" charset="0"/>
              </a:rPr>
              <a:t>LASH</a:t>
            </a:r>
            <a:r>
              <a:rPr lang="en-US" b="1" dirty="0" smtClean="0">
                <a:latin typeface="Arial" panose="020B0604020202020204" pitchFamily="34" charset="0"/>
                <a:cs typeface="Arial" panose="020B0604020202020204" pitchFamily="34" charset="0"/>
              </a:rPr>
              <a:t> I</a:t>
            </a:r>
            <a:r>
              <a:rPr lang="en-US" sz="4200" b="1" dirty="0" smtClean="0">
                <a:latin typeface="Arial" panose="020B0604020202020204" pitchFamily="34" charset="0"/>
                <a:cs typeface="Arial" panose="020B0604020202020204" pitchFamily="34" charset="0"/>
              </a:rPr>
              <a:t>S</a:t>
            </a:r>
            <a:r>
              <a:rPr lang="en-US" b="1" dirty="0" smtClean="0">
                <a:latin typeface="Arial" panose="020B0604020202020204" pitchFamily="34" charset="0"/>
                <a:cs typeface="Arial" panose="020B0604020202020204" pitchFamily="34" charset="0"/>
              </a:rPr>
              <a:t> </a:t>
            </a:r>
            <a:r>
              <a:rPr lang="en-US" b="1" u="sng" dirty="0" smtClean="0">
                <a:solidFill>
                  <a:srgbClr val="FF0000"/>
                </a:solidFill>
                <a:latin typeface="Arial" panose="020B0604020202020204" pitchFamily="34" charset="0"/>
                <a:cs typeface="Arial" panose="020B0604020202020204" pitchFamily="34" charset="0"/>
              </a:rPr>
              <a:t>NO</a:t>
            </a:r>
            <a:r>
              <a:rPr lang="en-US" b="1" dirty="0" smtClean="0">
                <a:latin typeface="Arial" panose="020B0604020202020204" pitchFamily="34" charset="0"/>
                <a:cs typeface="Arial" panose="020B0604020202020204" pitchFamily="34" charset="0"/>
              </a:rPr>
              <a:t> T</a:t>
            </a:r>
            <a:r>
              <a:rPr lang="en-US" sz="4200" b="1" dirty="0" smtClean="0">
                <a:latin typeface="Arial" panose="020B0604020202020204" pitchFamily="34" charset="0"/>
                <a:cs typeface="Arial" panose="020B0604020202020204" pitchFamily="34" charset="0"/>
              </a:rPr>
              <a:t>HEORY</a:t>
            </a:r>
            <a:r>
              <a:rPr lang="en-US" b="1" dirty="0">
                <a:latin typeface="Arial" panose="020B0604020202020204" pitchFamily="34" charset="0"/>
                <a:cs typeface="Arial" panose="020B0604020202020204" pitchFamily="34" charset="0"/>
              </a:rPr>
              <a:t>!</a:t>
            </a:r>
            <a:endParaRPr lang="en-US" b="1" dirty="0" smtClean="0">
              <a:latin typeface="Arial" panose="020B0604020202020204" pitchFamily="34" charset="0"/>
              <a:cs typeface="Arial" panose="020B0604020202020204" pitchFamily="34" charset="0"/>
            </a:endParaRPr>
          </a:p>
        </p:txBody>
      </p:sp>
      <p:pic>
        <p:nvPicPr>
          <p:cNvPr id="7171" name="Picture 2" descr="http://www.galco.com/images/moreinfo/arc_flash.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2514600"/>
            <a:ext cx="38100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2" name="Picture 4" descr="http://www.dplundco.com/siteimages/gov%20photo%20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0600" y="2057400"/>
            <a:ext cx="4076700"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2667000" y="5715000"/>
            <a:ext cx="3820277" cy="769441"/>
          </a:xfrm>
          <a:prstGeom prst="rect">
            <a:avLst/>
          </a:prstGeom>
          <a:noFill/>
        </p:spPr>
        <p:txBody>
          <a:bodyPr wrap="none" rtlCol="0">
            <a:spAutoFit/>
          </a:bodyPr>
          <a:lstStyle/>
          <a:p>
            <a:r>
              <a:rPr lang="en-US" sz="4400" b="1" dirty="0" smtClean="0">
                <a:solidFill>
                  <a:srgbClr val="FF0000"/>
                </a:solidFill>
                <a:effectLst>
                  <a:outerShdw blurRad="38100" dist="38100" dir="2700000" algn="tl">
                    <a:srgbClr val="000000">
                      <a:alpha val="43137"/>
                    </a:srgbClr>
                  </a:outerShdw>
                </a:effectLst>
              </a:rPr>
              <a:t>IT IS REAL!</a:t>
            </a:r>
            <a:endParaRPr lang="en-US" sz="4400" b="1" dirty="0">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8461023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2200" b="1" dirty="0" smtClean="0">
                <a:latin typeface="Arial" panose="020B0604020202020204" pitchFamily="34" charset="0"/>
                <a:cs typeface="Arial" panose="020B0604020202020204" pitchFamily="34" charset="0"/>
              </a:rPr>
              <a:t>Table 130.7(C)(15)(A)(a) Arc-Flash Hazard Identification for AC &amp; DC Systems</a:t>
            </a:r>
            <a:br>
              <a:rPr lang="en-US" sz="2200" b="1" dirty="0" smtClean="0">
                <a:latin typeface="Arial" panose="020B0604020202020204" pitchFamily="34" charset="0"/>
                <a:cs typeface="Arial" panose="020B0604020202020204" pitchFamily="34" charset="0"/>
              </a:rPr>
            </a:br>
            <a:endParaRPr lang="en-US" sz="2200" b="1" dirty="0">
              <a:latin typeface="Arial" panose="020B0604020202020204" pitchFamily="34" charset="0"/>
              <a:cs typeface="Arial" panose="020B0604020202020204" pitchFamily="34" charset="0"/>
            </a:endParaRPr>
          </a:p>
        </p:txBody>
      </p:sp>
      <p:pic>
        <p:nvPicPr>
          <p:cNvPr id="2263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219200"/>
            <a:ext cx="7772400" cy="51735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462462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2200" b="1" dirty="0" smtClean="0">
                <a:latin typeface="Arial" panose="020B0604020202020204" pitchFamily="34" charset="0"/>
                <a:cs typeface="Arial" panose="020B0604020202020204" pitchFamily="34" charset="0"/>
              </a:rPr>
              <a:t>Table 130.7(C)(15)(A)(a) Arc-Flash Hazard Identification for AC &amp; DC Systems</a:t>
            </a:r>
            <a:br>
              <a:rPr lang="en-US" sz="2200" b="1" dirty="0" smtClean="0">
                <a:latin typeface="Arial" panose="020B0604020202020204" pitchFamily="34" charset="0"/>
                <a:cs typeface="Arial" panose="020B0604020202020204" pitchFamily="34" charset="0"/>
              </a:rPr>
            </a:br>
            <a:endParaRPr lang="en-US" sz="2200" b="1" dirty="0">
              <a:latin typeface="Arial" panose="020B0604020202020204" pitchFamily="34" charset="0"/>
              <a:cs typeface="Arial" panose="020B0604020202020204" pitchFamily="34" charset="0"/>
            </a:endParaRPr>
          </a:p>
        </p:txBody>
      </p:sp>
      <p:pic>
        <p:nvPicPr>
          <p:cNvPr id="2273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600200"/>
            <a:ext cx="7772400" cy="41897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633907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2200" b="1" dirty="0" smtClean="0">
                <a:latin typeface="Arial" panose="020B0604020202020204" pitchFamily="34" charset="0"/>
                <a:cs typeface="Arial" panose="020B0604020202020204" pitchFamily="34" charset="0"/>
              </a:rPr>
              <a:t>Table 130.7(C)(15)(A)(a) Arc-Flash Hazard Identification for AC &amp; DC Systems</a:t>
            </a:r>
            <a:br>
              <a:rPr lang="en-US" sz="2200" b="1" dirty="0" smtClean="0">
                <a:latin typeface="Arial" panose="020B0604020202020204" pitchFamily="34" charset="0"/>
                <a:cs typeface="Arial" panose="020B0604020202020204" pitchFamily="34" charset="0"/>
              </a:rPr>
            </a:br>
            <a:endParaRPr lang="en-US" sz="2200" b="1" dirty="0">
              <a:latin typeface="Arial" panose="020B0604020202020204" pitchFamily="34" charset="0"/>
              <a:cs typeface="Arial" panose="020B0604020202020204" pitchFamily="34" charset="0"/>
            </a:endParaRPr>
          </a:p>
        </p:txBody>
      </p:sp>
      <p:pic>
        <p:nvPicPr>
          <p:cNvPr id="22835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304923"/>
            <a:ext cx="7772400" cy="47386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260425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2200" b="1" dirty="0" smtClean="0">
                <a:latin typeface="Arial" panose="020B0604020202020204" pitchFamily="34" charset="0"/>
                <a:cs typeface="Arial" panose="020B0604020202020204" pitchFamily="34" charset="0"/>
              </a:rPr>
              <a:t>Table 130.7(C)(15)(A)(a) Arc-Flash Hazard Identification for AC &amp; DC Systems</a:t>
            </a:r>
            <a:br>
              <a:rPr lang="en-US" sz="2200" b="1" dirty="0" smtClean="0">
                <a:latin typeface="Arial" panose="020B0604020202020204" pitchFamily="34" charset="0"/>
                <a:cs typeface="Arial" panose="020B0604020202020204" pitchFamily="34" charset="0"/>
              </a:rPr>
            </a:br>
            <a:endParaRPr lang="en-US" sz="2200" b="1" dirty="0">
              <a:latin typeface="Arial" panose="020B0604020202020204" pitchFamily="34" charset="0"/>
              <a:cs typeface="Arial" panose="020B0604020202020204" pitchFamily="34" charset="0"/>
            </a:endParaRPr>
          </a:p>
        </p:txBody>
      </p:sp>
      <p:pic>
        <p:nvPicPr>
          <p:cNvPr id="2293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2195512"/>
            <a:ext cx="7772400" cy="30686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869668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1" dirty="0" smtClean="0">
                <a:latin typeface="Arial" panose="020B0604020202020204" pitchFamily="34" charset="0"/>
                <a:cs typeface="Arial" panose="020B0604020202020204" pitchFamily="34" charset="0"/>
              </a:rPr>
              <a:t>Table 130.7(C)(15)(A)(b) Arc-Flash Hazard </a:t>
            </a:r>
            <a:r>
              <a:rPr lang="en-US" sz="2200" b="1" dirty="0" err="1" smtClean="0">
                <a:latin typeface="Arial" panose="020B0604020202020204" pitchFamily="34" charset="0"/>
                <a:cs typeface="Arial" panose="020B0604020202020204" pitchFamily="34" charset="0"/>
              </a:rPr>
              <a:t>PPE</a:t>
            </a:r>
            <a:r>
              <a:rPr lang="en-US" sz="2200" b="1" dirty="0" smtClean="0">
                <a:latin typeface="Arial" panose="020B0604020202020204" pitchFamily="34" charset="0"/>
                <a:cs typeface="Arial" panose="020B0604020202020204" pitchFamily="34" charset="0"/>
              </a:rPr>
              <a:t> Categories for Alternating Current Systems</a:t>
            </a:r>
            <a:r>
              <a:rPr lang="en-US" sz="2400" b="1" dirty="0" smtClean="0">
                <a:latin typeface="Arial" panose="020B0604020202020204" pitchFamily="34" charset="0"/>
                <a:cs typeface="Arial" panose="020B0604020202020204" pitchFamily="34" charset="0"/>
              </a:rPr>
              <a:t/>
            </a:r>
            <a:br>
              <a:rPr lang="en-US" sz="2400" b="1" dirty="0" smtClean="0">
                <a:latin typeface="Arial" panose="020B0604020202020204" pitchFamily="34" charset="0"/>
                <a:cs typeface="Arial" panose="020B0604020202020204" pitchFamily="34" charset="0"/>
              </a:rPr>
            </a:br>
            <a:endParaRPr lang="en-US" sz="2400" dirty="0"/>
          </a:p>
        </p:txBody>
      </p:sp>
      <p:pic>
        <p:nvPicPr>
          <p:cNvPr id="22118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1295400"/>
            <a:ext cx="7772400" cy="47656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557254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1" dirty="0" smtClean="0">
                <a:latin typeface="Arial" panose="020B0604020202020204" pitchFamily="34" charset="0"/>
                <a:cs typeface="Arial" panose="020B0604020202020204" pitchFamily="34" charset="0"/>
              </a:rPr>
              <a:t>Table 130.7(C)(15)(A)(b) Arc-Flash Hazard </a:t>
            </a:r>
            <a:r>
              <a:rPr lang="en-US" sz="2200" b="1" dirty="0" err="1" smtClean="0">
                <a:latin typeface="Arial" panose="020B0604020202020204" pitchFamily="34" charset="0"/>
                <a:cs typeface="Arial" panose="020B0604020202020204" pitchFamily="34" charset="0"/>
              </a:rPr>
              <a:t>PPE</a:t>
            </a:r>
            <a:r>
              <a:rPr lang="en-US" sz="2200" b="1" dirty="0" smtClean="0">
                <a:latin typeface="Arial" panose="020B0604020202020204" pitchFamily="34" charset="0"/>
                <a:cs typeface="Arial" panose="020B0604020202020204" pitchFamily="34" charset="0"/>
              </a:rPr>
              <a:t> Categories for Alternating Current Systems</a:t>
            </a:r>
            <a:br>
              <a:rPr lang="en-US" sz="2200" b="1" dirty="0" smtClean="0">
                <a:latin typeface="Arial" panose="020B0604020202020204" pitchFamily="34" charset="0"/>
                <a:cs typeface="Arial" panose="020B0604020202020204" pitchFamily="34" charset="0"/>
              </a:rPr>
            </a:br>
            <a:endParaRPr lang="en-US" sz="2200" dirty="0"/>
          </a:p>
        </p:txBody>
      </p:sp>
      <p:pic>
        <p:nvPicPr>
          <p:cNvPr id="22221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1295400"/>
            <a:ext cx="7772400" cy="52174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86436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1" dirty="0" smtClean="0">
                <a:latin typeface="Arial" panose="020B0604020202020204" pitchFamily="34" charset="0"/>
                <a:cs typeface="Arial" panose="020B0604020202020204" pitchFamily="34" charset="0"/>
              </a:rPr>
              <a:t>Table 130.7(C)(15)(B) Arc-Flash Hazard </a:t>
            </a:r>
            <a:r>
              <a:rPr lang="en-US" sz="2200" b="1" dirty="0" err="1" smtClean="0">
                <a:latin typeface="Arial" panose="020B0604020202020204" pitchFamily="34" charset="0"/>
                <a:cs typeface="Arial" panose="020B0604020202020204" pitchFamily="34" charset="0"/>
              </a:rPr>
              <a:t>PPE</a:t>
            </a:r>
            <a:r>
              <a:rPr lang="en-US" sz="2200" b="1" dirty="0" smtClean="0">
                <a:latin typeface="Arial" panose="020B0604020202020204" pitchFamily="34" charset="0"/>
                <a:cs typeface="Arial" panose="020B0604020202020204" pitchFamily="34" charset="0"/>
              </a:rPr>
              <a:t> Categories for Direct Current Systems</a:t>
            </a:r>
            <a:r>
              <a:rPr lang="en-US" sz="2400" b="1" dirty="0" smtClean="0">
                <a:latin typeface="Arial" panose="020B0604020202020204" pitchFamily="34" charset="0"/>
                <a:cs typeface="Arial" panose="020B0604020202020204" pitchFamily="34" charset="0"/>
              </a:rPr>
              <a:t/>
            </a:r>
            <a:br>
              <a:rPr lang="en-US" sz="2400" b="1" dirty="0" smtClean="0">
                <a:latin typeface="Arial" panose="020B0604020202020204" pitchFamily="34" charset="0"/>
                <a:cs typeface="Arial" panose="020B0604020202020204" pitchFamily="34" charset="0"/>
              </a:rPr>
            </a:br>
            <a:endParaRPr lang="en-US" sz="2400" dirty="0"/>
          </a:p>
        </p:txBody>
      </p:sp>
      <p:pic>
        <p:nvPicPr>
          <p:cNvPr id="2232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895475"/>
            <a:ext cx="7772400" cy="35318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689169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1" dirty="0" smtClean="0">
                <a:latin typeface="Arial" panose="020B0604020202020204" pitchFamily="34" charset="0"/>
                <a:cs typeface="Arial" panose="020B0604020202020204" pitchFamily="34" charset="0"/>
              </a:rPr>
              <a:t>Table 130.7(C)(15)(B) Arc-Flash Hazard </a:t>
            </a:r>
            <a:r>
              <a:rPr lang="en-US" sz="2200" b="1" dirty="0" err="1" smtClean="0">
                <a:latin typeface="Arial" panose="020B0604020202020204" pitchFamily="34" charset="0"/>
                <a:cs typeface="Arial" panose="020B0604020202020204" pitchFamily="34" charset="0"/>
              </a:rPr>
              <a:t>PPE</a:t>
            </a:r>
            <a:r>
              <a:rPr lang="en-US" sz="2200" b="1" dirty="0" smtClean="0">
                <a:latin typeface="Arial" panose="020B0604020202020204" pitchFamily="34" charset="0"/>
                <a:cs typeface="Arial" panose="020B0604020202020204" pitchFamily="34" charset="0"/>
              </a:rPr>
              <a:t> Categories for Direct Current Systems</a:t>
            </a:r>
            <a:r>
              <a:rPr lang="en-US" sz="2400" b="1" dirty="0" smtClean="0">
                <a:latin typeface="Arial" panose="020B0604020202020204" pitchFamily="34" charset="0"/>
                <a:cs typeface="Arial" panose="020B0604020202020204" pitchFamily="34" charset="0"/>
              </a:rPr>
              <a:t/>
            </a:r>
            <a:br>
              <a:rPr lang="en-US" sz="2400" b="1" dirty="0" smtClean="0">
                <a:latin typeface="Arial" panose="020B0604020202020204" pitchFamily="34" charset="0"/>
                <a:cs typeface="Arial" panose="020B0604020202020204" pitchFamily="34" charset="0"/>
              </a:rPr>
            </a:br>
            <a:endParaRPr lang="en-US" sz="2400" dirty="0"/>
          </a:p>
        </p:txBody>
      </p:sp>
      <p:pic>
        <p:nvPicPr>
          <p:cNvPr id="2242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524000"/>
            <a:ext cx="7772400" cy="42471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831217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Arial" panose="020B0604020202020204" pitchFamily="34" charset="0"/>
                <a:cs typeface="Arial" panose="020B0604020202020204" pitchFamily="34" charset="0"/>
              </a:rPr>
              <a:t>E</a:t>
            </a:r>
            <a:r>
              <a:rPr lang="en-US" sz="4200" b="1" dirty="0" smtClean="0">
                <a:latin typeface="Arial" panose="020B0604020202020204" pitchFamily="34" charset="0"/>
                <a:cs typeface="Arial" panose="020B0604020202020204" pitchFamily="34" charset="0"/>
              </a:rPr>
              <a:t>NERGIZED</a:t>
            </a:r>
            <a:r>
              <a:rPr lang="en-US" b="1" dirty="0" smtClean="0">
                <a:latin typeface="Arial" panose="020B0604020202020204" pitchFamily="34" charset="0"/>
                <a:cs typeface="Arial" panose="020B0604020202020204" pitchFamily="34" charset="0"/>
              </a:rPr>
              <a:t> W</a:t>
            </a:r>
            <a:r>
              <a:rPr lang="en-US" sz="4200" b="1" dirty="0" smtClean="0">
                <a:latin typeface="Arial" panose="020B0604020202020204" pitchFamily="34" charset="0"/>
                <a:cs typeface="Arial" panose="020B0604020202020204" pitchFamily="34" charset="0"/>
              </a:rPr>
              <a:t>ORK</a:t>
            </a:r>
            <a:endParaRPr lang="en-US" sz="4200" b="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828800"/>
            <a:ext cx="8229600" cy="4114800"/>
          </a:xfrm>
        </p:spPr>
        <p:txBody>
          <a:bodyPr/>
          <a:lstStyle/>
          <a:p>
            <a:pPr marL="457200" indent="-457200">
              <a:buFont typeface="+mj-lt"/>
              <a:buAutoNum type="arabicPeriod"/>
            </a:pPr>
            <a:r>
              <a:rPr lang="en-US" b="1" dirty="0" smtClean="0">
                <a:solidFill>
                  <a:srgbClr val="FFFF00"/>
                </a:solidFill>
                <a:latin typeface="Arial" panose="020B0604020202020204" pitchFamily="34" charset="0"/>
                <a:cs typeface="Arial" panose="020B0604020202020204" pitchFamily="34" charset="0"/>
              </a:rPr>
              <a:t>Additional hazards or increased risk </a:t>
            </a:r>
            <a:r>
              <a:rPr lang="en-US" b="1" dirty="0" smtClean="0">
                <a:solidFill>
                  <a:schemeClr val="tx1"/>
                </a:solidFill>
                <a:latin typeface="Arial" panose="020B0604020202020204" pitchFamily="34" charset="0"/>
                <a:cs typeface="Arial" panose="020B0604020202020204" pitchFamily="34" charset="0"/>
              </a:rPr>
              <a:t>– Energized work shall be permitted where the employer can demonstrate that de-energizing introduces additional hazards or increased risk.</a:t>
            </a:r>
          </a:p>
          <a:p>
            <a:pPr marL="457200" indent="-457200">
              <a:buFont typeface="+mj-lt"/>
              <a:buAutoNum type="arabicPeriod"/>
            </a:pPr>
            <a:endParaRPr lang="en-US" sz="800" b="1" dirty="0" smtClean="0">
              <a:solidFill>
                <a:schemeClr val="tx1"/>
              </a:solidFill>
              <a:latin typeface="Arial" panose="020B0604020202020204" pitchFamily="34" charset="0"/>
              <a:cs typeface="Arial" panose="020B0604020202020204" pitchFamily="34" charset="0"/>
            </a:endParaRPr>
          </a:p>
          <a:p>
            <a:pPr marL="457200" indent="-457200">
              <a:buFont typeface="+mj-lt"/>
              <a:buAutoNum type="arabicPeriod"/>
            </a:pPr>
            <a:r>
              <a:rPr lang="en-US" b="1" dirty="0" smtClean="0">
                <a:solidFill>
                  <a:schemeClr val="tx1"/>
                </a:solidFill>
                <a:latin typeface="Arial" panose="020B0604020202020204" pitchFamily="34" charset="0"/>
                <a:cs typeface="Arial" panose="020B0604020202020204" pitchFamily="34" charset="0"/>
              </a:rPr>
              <a:t>Infeasibility – Energized work shall be permitted where the employer can demonstrate that the task to be performed is infeasible in a de-energized state due to equipment design or operational limitations.</a:t>
            </a:r>
            <a:endParaRPr lang="en-US" b="1"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283744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Arial" panose="020B0604020202020204" pitchFamily="34" charset="0"/>
                <a:cs typeface="Arial" panose="020B0604020202020204" pitchFamily="34" charset="0"/>
              </a:rPr>
              <a:t>E</a:t>
            </a:r>
            <a:r>
              <a:rPr lang="en-US" sz="4200" b="1" dirty="0" smtClean="0">
                <a:latin typeface="Arial" panose="020B0604020202020204" pitchFamily="34" charset="0"/>
                <a:cs typeface="Arial" panose="020B0604020202020204" pitchFamily="34" charset="0"/>
              </a:rPr>
              <a:t>NERGIZED</a:t>
            </a:r>
            <a:r>
              <a:rPr lang="en-US" b="1" dirty="0" smtClean="0">
                <a:latin typeface="Arial" panose="020B0604020202020204" pitchFamily="34" charset="0"/>
                <a:cs typeface="Arial" panose="020B0604020202020204" pitchFamily="34" charset="0"/>
              </a:rPr>
              <a:t> W</a:t>
            </a:r>
            <a:r>
              <a:rPr lang="en-US" sz="4200" b="1" dirty="0" smtClean="0">
                <a:latin typeface="Arial" panose="020B0604020202020204" pitchFamily="34" charset="0"/>
                <a:cs typeface="Arial" panose="020B0604020202020204" pitchFamily="34" charset="0"/>
              </a:rPr>
              <a:t>ORK,</a:t>
            </a:r>
            <a:r>
              <a:rPr lang="en-US" b="1" dirty="0" smtClean="0">
                <a:latin typeface="Arial" panose="020B0604020202020204" pitchFamily="34" charset="0"/>
                <a:cs typeface="Arial" panose="020B0604020202020204" pitchFamily="34" charset="0"/>
              </a:rPr>
              <a:t> Cont.</a:t>
            </a:r>
            <a:endParaRPr lang="en-US" b="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828800"/>
            <a:ext cx="8229600" cy="4114800"/>
          </a:xfrm>
        </p:spPr>
        <p:txBody>
          <a:bodyPr/>
          <a:lstStyle/>
          <a:p>
            <a:pPr marL="457200" indent="-457200">
              <a:buFont typeface="+mj-lt"/>
              <a:buAutoNum type="arabicPeriod" startAt="3"/>
            </a:pPr>
            <a:r>
              <a:rPr lang="en-US" b="1" dirty="0" smtClean="0">
                <a:solidFill>
                  <a:schemeClr val="tx1"/>
                </a:solidFill>
                <a:latin typeface="Arial" panose="020B0604020202020204" pitchFamily="34" charset="0"/>
                <a:cs typeface="Arial" panose="020B0604020202020204" pitchFamily="34" charset="0"/>
              </a:rPr>
              <a:t>Less than 50 Volts – Energized electrical conductors and circuit parts that operate at less than 50 volts shall not be required to be de-energized where the capacity of the source and any overcurrent protection between the energy source and </a:t>
            </a:r>
            <a:r>
              <a:rPr lang="en-US" b="1" dirty="0" err="1" smtClean="0">
                <a:solidFill>
                  <a:schemeClr val="tx1"/>
                </a:solidFill>
                <a:latin typeface="Arial" panose="020B0604020202020204" pitchFamily="34" charset="0"/>
                <a:cs typeface="Arial" panose="020B0604020202020204" pitchFamily="34" charset="0"/>
              </a:rPr>
              <a:t>thw</a:t>
            </a:r>
            <a:r>
              <a:rPr lang="en-US" b="1" dirty="0" smtClean="0">
                <a:solidFill>
                  <a:schemeClr val="tx1"/>
                </a:solidFill>
                <a:latin typeface="Arial" panose="020B0604020202020204" pitchFamily="34" charset="0"/>
                <a:cs typeface="Arial" panose="020B0604020202020204" pitchFamily="34" charset="0"/>
              </a:rPr>
              <a:t> worker are considered and it is determined that there will be no increased exposure to electrical burns or to exposure due to electric arcs.</a:t>
            </a:r>
            <a:endParaRPr lang="en-US" b="1"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447838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5" descr="Burnhand1"/>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369887" y="1676400"/>
            <a:ext cx="2954338" cy="4114800"/>
          </a:xfrm>
          <a:noFill/>
          <a:extLst>
            <a:ext uri="{909E8E84-426E-40DD-AFC4-6F175D3DCCD1}">
              <a14:hiddenFill xmlns:a14="http://schemas.microsoft.com/office/drawing/2010/main">
                <a:solidFill>
                  <a:srgbClr val="FFFFFF"/>
                </a:solidFill>
              </a14:hiddenFill>
            </a:ext>
          </a:extLst>
        </p:spPr>
      </p:pic>
      <p:sp>
        <p:nvSpPr>
          <p:cNvPr id="480259" name="Rectangle 3"/>
          <p:cNvSpPr>
            <a:spLocks noGrp="1" noChangeArrowheads="1"/>
          </p:cNvSpPr>
          <p:nvPr>
            <p:ph type="title"/>
          </p:nvPr>
        </p:nvSpPr>
        <p:spPr>
          <a:xfrm>
            <a:off x="581025" y="304800"/>
            <a:ext cx="8229600" cy="1066800"/>
          </a:xfrm>
        </p:spPr>
        <p:txBody>
          <a:bodyPr/>
          <a:lstStyle/>
          <a:p>
            <a:pPr eaLnBrk="1" hangingPunct="1">
              <a:defRPr/>
            </a:pPr>
            <a:r>
              <a:rPr lang="en-US" b="1" dirty="0" smtClean="0">
                <a:latin typeface="Arial" panose="020B0604020202020204" pitchFamily="34" charset="0"/>
                <a:cs typeface="Arial" panose="020B0604020202020204" pitchFamily="34" charset="0"/>
              </a:rPr>
              <a:t>A</a:t>
            </a:r>
            <a:r>
              <a:rPr lang="en-US" sz="4200" b="1" dirty="0" smtClean="0">
                <a:latin typeface="Arial" panose="020B0604020202020204" pitchFamily="34" charset="0"/>
                <a:cs typeface="Arial" panose="020B0604020202020204" pitchFamily="34" charset="0"/>
              </a:rPr>
              <a:t>ND</a:t>
            </a:r>
            <a:r>
              <a:rPr lang="en-US" b="1" dirty="0" smtClean="0">
                <a:latin typeface="Arial" panose="020B0604020202020204" pitchFamily="34" charset="0"/>
                <a:cs typeface="Arial" panose="020B0604020202020204" pitchFamily="34" charset="0"/>
              </a:rPr>
              <a:t> T</a:t>
            </a:r>
            <a:r>
              <a:rPr lang="en-US" sz="4200" b="1" dirty="0" smtClean="0">
                <a:latin typeface="Arial" panose="020B0604020202020204" pitchFamily="34" charset="0"/>
                <a:cs typeface="Arial" panose="020B0604020202020204" pitchFamily="34" charset="0"/>
              </a:rPr>
              <a:t>HE</a:t>
            </a:r>
            <a:r>
              <a:rPr lang="en-US" b="1" dirty="0" smtClean="0">
                <a:latin typeface="Arial" panose="020B0604020202020204" pitchFamily="34" charset="0"/>
                <a:cs typeface="Arial" panose="020B0604020202020204" pitchFamily="34" charset="0"/>
              </a:rPr>
              <a:t> R</a:t>
            </a:r>
            <a:r>
              <a:rPr lang="en-US" sz="4200" b="1" dirty="0" smtClean="0">
                <a:latin typeface="Arial" panose="020B0604020202020204" pitchFamily="34" charset="0"/>
                <a:cs typeface="Arial" panose="020B0604020202020204" pitchFamily="34" charset="0"/>
              </a:rPr>
              <a:t>ESULTS</a:t>
            </a:r>
            <a:r>
              <a:rPr lang="en-US" b="1" dirty="0" smtClean="0">
                <a:latin typeface="Arial" panose="020B0604020202020204" pitchFamily="34" charset="0"/>
                <a:cs typeface="Arial" panose="020B0604020202020204" pitchFamily="34" charset="0"/>
              </a:rPr>
              <a:t> </a:t>
            </a:r>
            <a:br>
              <a:rPr lang="en-US" b="1" dirty="0" smtClean="0">
                <a:latin typeface="Arial" panose="020B0604020202020204" pitchFamily="34" charset="0"/>
                <a:cs typeface="Arial" panose="020B0604020202020204" pitchFamily="34" charset="0"/>
              </a:rPr>
            </a:br>
            <a:r>
              <a:rPr lang="en-US" b="1" dirty="0" smtClean="0">
                <a:latin typeface="Arial" panose="020B0604020202020204" pitchFamily="34" charset="0"/>
                <a:cs typeface="Arial" panose="020B0604020202020204" pitchFamily="34" charset="0"/>
              </a:rPr>
              <a:t>A</a:t>
            </a:r>
            <a:r>
              <a:rPr lang="en-US" sz="4200" b="1" dirty="0" smtClean="0">
                <a:latin typeface="Arial" panose="020B0604020202020204" pitchFamily="34" charset="0"/>
                <a:cs typeface="Arial" panose="020B0604020202020204" pitchFamily="34" charset="0"/>
              </a:rPr>
              <a:t>RE</a:t>
            </a:r>
            <a:r>
              <a:rPr lang="en-US" b="1" dirty="0" smtClean="0">
                <a:latin typeface="Arial" panose="020B0604020202020204" pitchFamily="34" charset="0"/>
                <a:cs typeface="Arial" panose="020B0604020202020204" pitchFamily="34" charset="0"/>
              </a:rPr>
              <a:t> N</a:t>
            </a:r>
            <a:r>
              <a:rPr lang="en-US" sz="4200" b="1" dirty="0" smtClean="0">
                <a:latin typeface="Arial" panose="020B0604020202020204" pitchFamily="34" charset="0"/>
                <a:cs typeface="Arial" panose="020B0604020202020204" pitchFamily="34" charset="0"/>
              </a:rPr>
              <a:t>EVER</a:t>
            </a:r>
            <a:r>
              <a:rPr lang="en-US" b="1" dirty="0" smtClean="0">
                <a:latin typeface="Arial" panose="020B0604020202020204" pitchFamily="34" charset="0"/>
                <a:cs typeface="Arial" panose="020B0604020202020204" pitchFamily="34" charset="0"/>
              </a:rPr>
              <a:t> G</a:t>
            </a:r>
            <a:r>
              <a:rPr lang="en-US" sz="4200" b="1" dirty="0" smtClean="0">
                <a:latin typeface="Arial" panose="020B0604020202020204" pitchFamily="34" charset="0"/>
                <a:cs typeface="Arial" panose="020B0604020202020204" pitchFamily="34" charset="0"/>
              </a:rPr>
              <a:t>OOD.</a:t>
            </a:r>
          </a:p>
        </p:txBody>
      </p:sp>
      <p:pic>
        <p:nvPicPr>
          <p:cNvPr id="8196" name="Picture 2" descr="http://files.forensicmed.webnode.com/200000113-6eb5a6faf6/electrical_burn_to_foot.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24225" y="1676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859431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Arial" panose="020B0604020202020204" pitchFamily="34" charset="0"/>
                <a:cs typeface="Arial" panose="020B0604020202020204" pitchFamily="34" charset="0"/>
              </a:rPr>
              <a:t>E</a:t>
            </a:r>
            <a:r>
              <a:rPr lang="en-US" sz="4200" b="1" dirty="0" smtClean="0">
                <a:latin typeface="Arial" panose="020B0604020202020204" pitchFamily="34" charset="0"/>
                <a:cs typeface="Arial" panose="020B0604020202020204" pitchFamily="34" charset="0"/>
              </a:rPr>
              <a:t>NERGIZED</a:t>
            </a:r>
            <a:r>
              <a:rPr lang="en-US" b="1" dirty="0" smtClean="0">
                <a:latin typeface="Arial" panose="020B0604020202020204" pitchFamily="34" charset="0"/>
                <a:cs typeface="Arial" panose="020B0604020202020204" pitchFamily="34" charset="0"/>
              </a:rPr>
              <a:t> W</a:t>
            </a:r>
            <a:r>
              <a:rPr lang="en-US" sz="4200" b="1" dirty="0" smtClean="0">
                <a:latin typeface="Arial" panose="020B0604020202020204" pitchFamily="34" charset="0"/>
                <a:cs typeface="Arial" panose="020B0604020202020204" pitchFamily="34" charset="0"/>
              </a:rPr>
              <a:t>ORK,</a:t>
            </a:r>
            <a:r>
              <a:rPr lang="en-US" b="1" dirty="0" smtClean="0">
                <a:latin typeface="Arial" panose="020B0604020202020204" pitchFamily="34" charset="0"/>
                <a:cs typeface="Arial" panose="020B0604020202020204" pitchFamily="34" charset="0"/>
              </a:rPr>
              <a:t> Cont.</a:t>
            </a:r>
            <a:endParaRPr lang="en-US" b="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533400" y="1828800"/>
            <a:ext cx="8229600" cy="4114800"/>
          </a:xfrm>
        </p:spPr>
        <p:txBody>
          <a:bodyPr/>
          <a:lstStyle/>
          <a:p>
            <a:pPr marL="457200" indent="-457200">
              <a:buFont typeface="+mj-lt"/>
              <a:buAutoNum type="arabicPeriod" startAt="4"/>
            </a:pPr>
            <a:r>
              <a:rPr lang="en-US" b="1" dirty="0" smtClean="0">
                <a:solidFill>
                  <a:srgbClr val="FFFF00"/>
                </a:solidFill>
                <a:latin typeface="Arial" panose="020B0604020202020204" pitchFamily="34" charset="0"/>
                <a:cs typeface="Arial" panose="020B0604020202020204" pitchFamily="34" charset="0"/>
              </a:rPr>
              <a:t>Normal Operation  – Normal operation of electric equipment shall be permitted where all of the following conditions are satisfied:</a:t>
            </a:r>
          </a:p>
          <a:p>
            <a:pPr marL="914400" lvl="1" indent="-514350">
              <a:buFont typeface="+mj-lt"/>
              <a:buAutoNum type="alphaLcParenR"/>
            </a:pPr>
            <a:r>
              <a:rPr lang="en-US" sz="2400" b="1" dirty="0" smtClean="0">
                <a:solidFill>
                  <a:srgbClr val="FFFF00"/>
                </a:solidFill>
                <a:latin typeface="Arial" panose="020B0604020202020204" pitchFamily="34" charset="0"/>
                <a:cs typeface="Arial" panose="020B0604020202020204" pitchFamily="34" charset="0"/>
              </a:rPr>
              <a:t>Equipment is properly installed,</a:t>
            </a:r>
          </a:p>
          <a:p>
            <a:pPr marL="914400" lvl="1" indent="-514350">
              <a:buFont typeface="+mj-lt"/>
              <a:buAutoNum type="alphaLcParenR"/>
            </a:pPr>
            <a:r>
              <a:rPr lang="en-US" sz="2400" b="1" dirty="0" smtClean="0">
                <a:solidFill>
                  <a:srgbClr val="FFFF00"/>
                </a:solidFill>
                <a:latin typeface="Arial" panose="020B0604020202020204" pitchFamily="34" charset="0"/>
                <a:cs typeface="Arial" panose="020B0604020202020204" pitchFamily="34" charset="0"/>
              </a:rPr>
              <a:t>Equipment is properly maintained,</a:t>
            </a:r>
          </a:p>
          <a:p>
            <a:pPr marL="914400" lvl="1" indent="-514350">
              <a:buFont typeface="+mj-lt"/>
              <a:buAutoNum type="alphaLcParenR"/>
            </a:pPr>
            <a:r>
              <a:rPr lang="en-US" sz="2400" b="1" dirty="0" smtClean="0">
                <a:solidFill>
                  <a:srgbClr val="FFFF00"/>
                </a:solidFill>
                <a:latin typeface="Arial" panose="020B0604020202020204" pitchFamily="34" charset="0"/>
                <a:cs typeface="Arial" panose="020B0604020202020204" pitchFamily="34" charset="0"/>
              </a:rPr>
              <a:t>Doors are closed and secured,</a:t>
            </a:r>
          </a:p>
          <a:p>
            <a:pPr marL="914400" lvl="1" indent="-514350">
              <a:buFont typeface="+mj-lt"/>
              <a:buAutoNum type="alphaLcParenR"/>
            </a:pPr>
            <a:r>
              <a:rPr lang="en-US" sz="2400" b="1" dirty="0" smtClean="0">
                <a:solidFill>
                  <a:srgbClr val="FFFF00"/>
                </a:solidFill>
                <a:latin typeface="Arial" panose="020B0604020202020204" pitchFamily="34" charset="0"/>
                <a:cs typeface="Arial" panose="020B0604020202020204" pitchFamily="34" charset="0"/>
              </a:rPr>
              <a:t>All covers are in place and secured, and</a:t>
            </a:r>
          </a:p>
          <a:p>
            <a:pPr marL="914400" lvl="1" indent="-514350">
              <a:buFont typeface="+mj-lt"/>
              <a:buAutoNum type="alphaLcParenR"/>
            </a:pPr>
            <a:r>
              <a:rPr lang="en-US" sz="2400" b="1" dirty="0" smtClean="0">
                <a:solidFill>
                  <a:srgbClr val="FFFF00"/>
                </a:solidFill>
                <a:latin typeface="Arial" panose="020B0604020202020204" pitchFamily="34" charset="0"/>
                <a:cs typeface="Arial" panose="020B0604020202020204" pitchFamily="34" charset="0"/>
              </a:rPr>
              <a:t>No evidence of impending failure.</a:t>
            </a:r>
          </a:p>
        </p:txBody>
      </p:sp>
    </p:spTree>
    <p:extLst>
      <p:ext uri="{BB962C8B-B14F-4D97-AF65-F5344CB8AC3E}">
        <p14:creationId xmlns:p14="http://schemas.microsoft.com/office/powerpoint/2010/main" val="36339562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3700" name="Rectangle 4"/>
          <p:cNvSpPr>
            <a:spLocks noGrp="1" noChangeArrowheads="1"/>
          </p:cNvSpPr>
          <p:nvPr>
            <p:ph type="title"/>
          </p:nvPr>
        </p:nvSpPr>
        <p:spPr>
          <a:xfrm>
            <a:off x="457200" y="533400"/>
            <a:ext cx="8229600" cy="1371600"/>
          </a:xfrm>
        </p:spPr>
        <p:txBody>
          <a:bodyPr/>
          <a:lstStyle/>
          <a:p>
            <a:pPr eaLnBrk="1" hangingPunct="1">
              <a:defRPr/>
            </a:pPr>
            <a:r>
              <a:rPr lang="en-US" b="1" dirty="0" smtClean="0">
                <a:latin typeface="Arial" panose="020B0604020202020204" pitchFamily="34" charset="0"/>
                <a:cs typeface="Arial" panose="020B0604020202020204" pitchFamily="34" charset="0"/>
              </a:rPr>
              <a:t>E</a:t>
            </a:r>
            <a:r>
              <a:rPr lang="en-US" sz="4200" b="1" dirty="0" smtClean="0">
                <a:latin typeface="Arial" panose="020B0604020202020204" pitchFamily="34" charset="0"/>
                <a:cs typeface="Arial" panose="020B0604020202020204" pitchFamily="34" charset="0"/>
              </a:rPr>
              <a:t>NERGIZED </a:t>
            </a:r>
            <a:r>
              <a:rPr lang="en-US" b="1" dirty="0" smtClean="0">
                <a:latin typeface="Arial" panose="020B0604020202020204" pitchFamily="34" charset="0"/>
                <a:cs typeface="Arial" panose="020B0604020202020204" pitchFamily="34" charset="0"/>
              </a:rPr>
              <a:t>E</a:t>
            </a:r>
            <a:r>
              <a:rPr lang="en-US" sz="4200" b="1" dirty="0" smtClean="0">
                <a:latin typeface="Arial" panose="020B0604020202020204" pitchFamily="34" charset="0"/>
                <a:cs typeface="Arial" panose="020B0604020202020204" pitchFamily="34" charset="0"/>
              </a:rPr>
              <a:t>LECTRICAL </a:t>
            </a:r>
            <a:r>
              <a:rPr lang="en-US" b="1" dirty="0" smtClean="0">
                <a:latin typeface="Arial" panose="020B0604020202020204" pitchFamily="34" charset="0"/>
                <a:cs typeface="Arial" panose="020B0604020202020204" pitchFamily="34" charset="0"/>
              </a:rPr>
              <a:t>W</a:t>
            </a:r>
            <a:r>
              <a:rPr lang="en-US" sz="4200" b="1" dirty="0" smtClean="0">
                <a:latin typeface="Arial" panose="020B0604020202020204" pitchFamily="34" charset="0"/>
                <a:cs typeface="Arial" panose="020B0604020202020204" pitchFamily="34" charset="0"/>
              </a:rPr>
              <a:t>ORK </a:t>
            </a:r>
            <a:r>
              <a:rPr lang="en-US" b="1" dirty="0" smtClean="0">
                <a:latin typeface="Arial" panose="020B0604020202020204" pitchFamily="34" charset="0"/>
                <a:cs typeface="Arial" panose="020B0604020202020204" pitchFamily="34" charset="0"/>
              </a:rPr>
              <a:t>P</a:t>
            </a:r>
            <a:r>
              <a:rPr lang="en-US" sz="4200" b="1" dirty="0" smtClean="0">
                <a:latin typeface="Arial" panose="020B0604020202020204" pitchFamily="34" charset="0"/>
                <a:cs typeface="Arial" panose="020B0604020202020204" pitchFamily="34" charset="0"/>
              </a:rPr>
              <a:t>ERMIT                              </a:t>
            </a:r>
            <a:r>
              <a:rPr lang="en-US" b="1" dirty="0" smtClean="0">
                <a:latin typeface="Arial" panose="020B0604020202020204" pitchFamily="34" charset="0"/>
                <a:cs typeface="Arial" panose="020B0604020202020204" pitchFamily="34" charset="0"/>
              </a:rPr>
              <a:t>W</a:t>
            </a:r>
            <a:r>
              <a:rPr lang="en-US" sz="4200" b="1" dirty="0" smtClean="0">
                <a:latin typeface="Arial" panose="020B0604020202020204" pitchFamily="34" charset="0"/>
                <a:cs typeface="Arial" panose="020B0604020202020204" pitchFamily="34" charset="0"/>
              </a:rPr>
              <a:t>HEN </a:t>
            </a:r>
            <a:r>
              <a:rPr lang="en-US" b="1" dirty="0" smtClean="0">
                <a:latin typeface="Arial" panose="020B0604020202020204" pitchFamily="34" charset="0"/>
                <a:cs typeface="Arial" panose="020B0604020202020204" pitchFamily="34" charset="0"/>
              </a:rPr>
              <a:t>R</a:t>
            </a:r>
            <a:r>
              <a:rPr lang="en-US" sz="4200" b="1" dirty="0" smtClean="0">
                <a:latin typeface="Arial" panose="020B0604020202020204" pitchFamily="34" charset="0"/>
                <a:cs typeface="Arial" panose="020B0604020202020204" pitchFamily="34" charset="0"/>
              </a:rPr>
              <a:t>EQUIRED</a:t>
            </a:r>
          </a:p>
        </p:txBody>
      </p:sp>
      <p:sp>
        <p:nvSpPr>
          <p:cNvPr id="80899" name="Text Box 5"/>
          <p:cNvSpPr txBox="1">
            <a:spLocks noChangeArrowheads="1"/>
          </p:cNvSpPr>
          <p:nvPr/>
        </p:nvSpPr>
        <p:spPr bwMode="auto">
          <a:xfrm>
            <a:off x="914400" y="1905000"/>
            <a:ext cx="7467600"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50000"/>
              </a:spcBef>
              <a:buClrTx/>
              <a:buSzTx/>
              <a:buFontTx/>
              <a:buNone/>
              <a:defRPr/>
            </a:pPr>
            <a:r>
              <a:rPr lang="en-US" altLang="en-US" dirty="0" smtClean="0">
                <a:solidFill>
                  <a:schemeClr val="tx1"/>
                </a:solidFill>
                <a:latin typeface="Book Antiqua" pitchFamily="18" charset="0"/>
              </a:rPr>
              <a:t/>
            </a:r>
            <a:br>
              <a:rPr lang="en-US" altLang="en-US" dirty="0" smtClean="0">
                <a:solidFill>
                  <a:schemeClr val="tx1"/>
                </a:solidFill>
                <a:latin typeface="Book Antiqua" pitchFamily="18" charset="0"/>
              </a:rPr>
            </a:br>
            <a:r>
              <a:rPr lang="en-US" altLang="en-US"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When </a:t>
            </a:r>
            <a:r>
              <a:rPr lang="en-US" altLang="en-US" b="1" dirty="0"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energized work  is permitted in accordance with 130.2(A), an energized electrical work permit shall be required under the following conditions:</a:t>
            </a:r>
          </a:p>
          <a:p>
            <a:pPr marL="457200" indent="-457200">
              <a:spcBef>
                <a:spcPct val="50000"/>
              </a:spcBef>
              <a:buClrTx/>
              <a:buSzTx/>
              <a:buFontTx/>
              <a:buAutoNum type="arabicPeriod"/>
              <a:defRPr/>
            </a:pPr>
            <a:r>
              <a:rPr lang="en-US" altLang="en-US" b="1" dirty="0"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When work is performed within the restricted approach boundary.</a:t>
            </a:r>
          </a:p>
          <a:p>
            <a:pPr marL="457200" indent="-457200">
              <a:spcBef>
                <a:spcPct val="50000"/>
              </a:spcBef>
              <a:buClrTx/>
              <a:buSzTx/>
              <a:buFontTx/>
              <a:buAutoNum type="arabicPeriod"/>
              <a:defRPr/>
            </a:pPr>
            <a:r>
              <a:rPr lang="en-US" altLang="en-US" b="1" dirty="0"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When the employee interacts with the equipment when conductors or circuit parts are not exposed but an increased likelihood of injury from an exposure to an arc flash hazard exists.</a:t>
            </a:r>
          </a:p>
        </p:txBody>
      </p:sp>
    </p:spTree>
    <p:extLst>
      <p:ext uri="{BB962C8B-B14F-4D97-AF65-F5344CB8AC3E}">
        <p14:creationId xmlns:p14="http://schemas.microsoft.com/office/powerpoint/2010/main" val="18353224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3700" name="Rectangle 4"/>
          <p:cNvSpPr>
            <a:spLocks noGrp="1" noChangeArrowheads="1"/>
          </p:cNvSpPr>
          <p:nvPr>
            <p:ph type="title"/>
          </p:nvPr>
        </p:nvSpPr>
        <p:spPr>
          <a:xfrm>
            <a:off x="381000" y="304800"/>
            <a:ext cx="8229600" cy="1219200"/>
          </a:xfrm>
        </p:spPr>
        <p:txBody>
          <a:bodyPr/>
          <a:lstStyle/>
          <a:p>
            <a:pPr eaLnBrk="1" hangingPunct="1">
              <a:defRPr/>
            </a:pPr>
            <a:r>
              <a:rPr lang="en-US" b="1" dirty="0" smtClean="0">
                <a:latin typeface="Arial" panose="020B0604020202020204" pitchFamily="34" charset="0"/>
                <a:cs typeface="Arial" panose="020B0604020202020204" pitchFamily="34" charset="0"/>
              </a:rPr>
              <a:t>E</a:t>
            </a:r>
            <a:r>
              <a:rPr lang="en-US" sz="4200" b="1" dirty="0" smtClean="0">
                <a:latin typeface="Arial" panose="020B0604020202020204" pitchFamily="34" charset="0"/>
                <a:cs typeface="Arial" panose="020B0604020202020204" pitchFamily="34" charset="0"/>
              </a:rPr>
              <a:t>XEMPTIONS</a:t>
            </a:r>
            <a:r>
              <a:rPr lang="en-US" b="1" dirty="0" smtClean="0">
                <a:latin typeface="Arial" panose="020B0604020202020204" pitchFamily="34" charset="0"/>
                <a:cs typeface="Arial" panose="020B0604020202020204" pitchFamily="34" charset="0"/>
              </a:rPr>
              <a:t> T</a:t>
            </a:r>
            <a:r>
              <a:rPr lang="en-US" sz="4200" b="1" dirty="0" smtClean="0">
                <a:latin typeface="Arial" panose="020B0604020202020204" pitchFamily="34" charset="0"/>
                <a:cs typeface="Arial" panose="020B0604020202020204" pitchFamily="34" charset="0"/>
              </a:rPr>
              <a:t>O</a:t>
            </a:r>
            <a:r>
              <a:rPr lang="en-US" b="1" dirty="0" smtClean="0">
                <a:latin typeface="Arial" panose="020B0604020202020204" pitchFamily="34" charset="0"/>
                <a:cs typeface="Arial" panose="020B0604020202020204" pitchFamily="34" charset="0"/>
              </a:rPr>
              <a:t>             W</a:t>
            </a:r>
            <a:r>
              <a:rPr lang="en-US" sz="4200" b="1" dirty="0" smtClean="0">
                <a:latin typeface="Arial" panose="020B0604020202020204" pitchFamily="34" charset="0"/>
                <a:cs typeface="Arial" panose="020B0604020202020204" pitchFamily="34" charset="0"/>
              </a:rPr>
              <a:t>ORK</a:t>
            </a:r>
            <a:r>
              <a:rPr lang="en-US" b="1" dirty="0" smtClean="0">
                <a:latin typeface="Arial" panose="020B0604020202020204" pitchFamily="34" charset="0"/>
                <a:cs typeface="Arial" panose="020B0604020202020204" pitchFamily="34" charset="0"/>
              </a:rPr>
              <a:t> </a:t>
            </a:r>
            <a:r>
              <a:rPr lang="en-US" sz="4200" b="1" dirty="0" smtClean="0">
                <a:latin typeface="Arial" panose="020B0604020202020204" pitchFamily="34" charset="0"/>
                <a:cs typeface="Arial" panose="020B0604020202020204" pitchFamily="34" charset="0"/>
              </a:rPr>
              <a:t>PERMIT</a:t>
            </a:r>
          </a:p>
        </p:txBody>
      </p:sp>
      <p:sp>
        <p:nvSpPr>
          <p:cNvPr id="80899" name="Text Box 5"/>
          <p:cNvSpPr txBox="1">
            <a:spLocks noChangeArrowheads="1"/>
          </p:cNvSpPr>
          <p:nvPr/>
        </p:nvSpPr>
        <p:spPr bwMode="auto">
          <a:xfrm>
            <a:off x="762000" y="1905000"/>
            <a:ext cx="746760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50000"/>
              </a:spcBef>
              <a:buClrTx/>
              <a:buSzTx/>
              <a:buFontTx/>
              <a:buNone/>
              <a:defRPr/>
            </a:pPr>
            <a:r>
              <a:rPr lang="en-US" altLang="en-US" b="1" dirty="0"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An energized electrical work permit shall not be required if a qualified person is provided with and uses appropriate safe work practices and </a:t>
            </a:r>
            <a:r>
              <a:rPr lang="en-US" altLang="en-US" b="1" dirty="0" err="1"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PPE</a:t>
            </a:r>
            <a:r>
              <a:rPr lang="en-US" altLang="en-US" b="1" dirty="0"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in accordance with Chapter 1 under any of the following:</a:t>
            </a:r>
          </a:p>
          <a:p>
            <a:pPr marL="457200" indent="-457200">
              <a:spcBef>
                <a:spcPct val="50000"/>
              </a:spcBef>
              <a:buClrTx/>
              <a:buSzTx/>
              <a:buFontTx/>
              <a:buAutoNum type="arabicPeriod"/>
              <a:defRPr/>
            </a:pPr>
            <a:r>
              <a:rPr lang="en-US" altLang="en-US" b="1" dirty="0"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Testing, troubleshooting, and voltage measuring</a:t>
            </a:r>
          </a:p>
          <a:p>
            <a:pPr marL="457200" indent="-457200">
              <a:spcBef>
                <a:spcPct val="50000"/>
              </a:spcBef>
              <a:buClrTx/>
              <a:buSzTx/>
              <a:buFontTx/>
              <a:buAutoNum type="arabicPeriod"/>
              <a:defRPr/>
            </a:pPr>
            <a:r>
              <a:rPr lang="en-US" altLang="en-US" b="1" dirty="0"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Thermography and visual inspection if the restricted approach boundary is not crossed. </a:t>
            </a:r>
          </a:p>
        </p:txBody>
      </p:sp>
    </p:spTree>
    <p:extLst>
      <p:ext uri="{BB962C8B-B14F-4D97-AF65-F5344CB8AC3E}">
        <p14:creationId xmlns:p14="http://schemas.microsoft.com/office/powerpoint/2010/main" val="20111761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3700" name="Rectangle 4"/>
          <p:cNvSpPr>
            <a:spLocks noGrp="1" noChangeArrowheads="1"/>
          </p:cNvSpPr>
          <p:nvPr>
            <p:ph type="title"/>
          </p:nvPr>
        </p:nvSpPr>
        <p:spPr>
          <a:xfrm>
            <a:off x="381000" y="228600"/>
            <a:ext cx="8229600" cy="1219200"/>
          </a:xfrm>
        </p:spPr>
        <p:txBody>
          <a:bodyPr/>
          <a:lstStyle/>
          <a:p>
            <a:pPr eaLnBrk="1" hangingPunct="1">
              <a:defRPr/>
            </a:pPr>
            <a:r>
              <a:rPr lang="en-US" b="1" dirty="0" smtClean="0">
                <a:latin typeface="Arial" panose="020B0604020202020204" pitchFamily="34" charset="0"/>
                <a:cs typeface="Arial" panose="020B0604020202020204" pitchFamily="34" charset="0"/>
              </a:rPr>
              <a:t>E</a:t>
            </a:r>
            <a:r>
              <a:rPr lang="en-US" sz="4200" b="1" dirty="0" smtClean="0">
                <a:latin typeface="Arial" panose="020B0604020202020204" pitchFamily="34" charset="0"/>
                <a:cs typeface="Arial" panose="020B0604020202020204" pitchFamily="34" charset="0"/>
              </a:rPr>
              <a:t>XEMPTIONS</a:t>
            </a:r>
            <a:r>
              <a:rPr lang="en-US" b="1" dirty="0" smtClean="0">
                <a:latin typeface="Arial" panose="020B0604020202020204" pitchFamily="34" charset="0"/>
                <a:cs typeface="Arial" panose="020B0604020202020204" pitchFamily="34" charset="0"/>
              </a:rPr>
              <a:t> T</a:t>
            </a:r>
            <a:r>
              <a:rPr lang="en-US" sz="4200" b="1" dirty="0" smtClean="0">
                <a:latin typeface="Arial" panose="020B0604020202020204" pitchFamily="34" charset="0"/>
                <a:cs typeface="Arial" panose="020B0604020202020204" pitchFamily="34" charset="0"/>
              </a:rPr>
              <a:t>O</a:t>
            </a:r>
            <a:r>
              <a:rPr lang="en-US" b="1" dirty="0" smtClean="0">
                <a:latin typeface="Arial" panose="020B0604020202020204" pitchFamily="34" charset="0"/>
                <a:cs typeface="Arial" panose="020B0604020202020204" pitchFamily="34" charset="0"/>
              </a:rPr>
              <a:t>              W</a:t>
            </a:r>
            <a:r>
              <a:rPr lang="en-US" sz="4200" b="1" dirty="0" smtClean="0">
                <a:latin typeface="Arial" panose="020B0604020202020204" pitchFamily="34" charset="0"/>
                <a:cs typeface="Arial" panose="020B0604020202020204" pitchFamily="34" charset="0"/>
              </a:rPr>
              <a:t>ORK</a:t>
            </a:r>
            <a:r>
              <a:rPr lang="en-US" b="1" dirty="0" smtClean="0">
                <a:latin typeface="Arial" panose="020B0604020202020204" pitchFamily="34" charset="0"/>
                <a:cs typeface="Arial" panose="020B0604020202020204" pitchFamily="34" charset="0"/>
              </a:rPr>
              <a:t> P</a:t>
            </a:r>
            <a:r>
              <a:rPr lang="en-US" sz="4200" b="1" dirty="0" smtClean="0">
                <a:latin typeface="Arial" panose="020B0604020202020204" pitchFamily="34" charset="0"/>
                <a:cs typeface="Arial" panose="020B0604020202020204" pitchFamily="34" charset="0"/>
              </a:rPr>
              <a:t>ERMIT,</a:t>
            </a:r>
            <a:r>
              <a:rPr lang="en-US" b="1" dirty="0" smtClean="0">
                <a:latin typeface="Arial" panose="020B0604020202020204" pitchFamily="34" charset="0"/>
                <a:cs typeface="Arial" panose="020B0604020202020204" pitchFamily="34" charset="0"/>
              </a:rPr>
              <a:t> </a:t>
            </a:r>
            <a:r>
              <a:rPr lang="en-US" sz="4200" b="1" dirty="0" smtClean="0">
                <a:latin typeface="Arial" panose="020B0604020202020204" pitchFamily="34" charset="0"/>
                <a:cs typeface="Arial" panose="020B0604020202020204" pitchFamily="34" charset="0"/>
              </a:rPr>
              <a:t>Cont.</a:t>
            </a:r>
          </a:p>
        </p:txBody>
      </p:sp>
      <p:sp>
        <p:nvSpPr>
          <p:cNvPr id="80899" name="Text Box 5"/>
          <p:cNvSpPr txBox="1">
            <a:spLocks noChangeArrowheads="1"/>
          </p:cNvSpPr>
          <p:nvPr/>
        </p:nvSpPr>
        <p:spPr bwMode="auto">
          <a:xfrm>
            <a:off x="914400" y="1524000"/>
            <a:ext cx="7467600" cy="489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50000"/>
              </a:spcBef>
              <a:buClrTx/>
              <a:buSzTx/>
              <a:buFontTx/>
              <a:buNone/>
              <a:defRPr/>
            </a:pPr>
            <a:r>
              <a:rPr lang="en-US" altLang="en-US" b="1" dirty="0"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An energized electrical work permit shall not be required if a qualified person is provided with and uses appropriate safe work practices and </a:t>
            </a:r>
            <a:r>
              <a:rPr lang="en-US" altLang="en-US" b="1" dirty="0" err="1"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PPE</a:t>
            </a:r>
            <a:r>
              <a:rPr lang="en-US" altLang="en-US" b="1" dirty="0"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in accordance with Chapter 1 under any of the following:</a:t>
            </a:r>
          </a:p>
          <a:p>
            <a:pPr marL="457200" indent="-457200">
              <a:spcBef>
                <a:spcPct val="50000"/>
              </a:spcBef>
              <a:buClrTx/>
              <a:buSzTx/>
              <a:buFont typeface="+mj-lt"/>
              <a:buAutoNum type="arabicPeriod" startAt="3"/>
              <a:defRPr/>
            </a:pPr>
            <a:r>
              <a:rPr lang="en-US" altLang="en-US" b="1" dirty="0"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Access to and egress from an area with energized electrical equipment if no electrical work is performed and the restricted boundary is not crossed</a:t>
            </a:r>
          </a:p>
          <a:p>
            <a:pPr marL="457200" indent="-457200">
              <a:spcBef>
                <a:spcPct val="50000"/>
              </a:spcBef>
              <a:buClrTx/>
              <a:buSzTx/>
              <a:buFont typeface="+mj-lt"/>
              <a:buAutoNum type="arabicPeriod" startAt="3"/>
              <a:defRPr/>
            </a:pPr>
            <a:r>
              <a:rPr lang="en-US" altLang="en-US" b="1" dirty="0"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General housekeeping and miscellaneous non-electrical tasks if the restricted approach boundary is not crossed. </a:t>
            </a:r>
          </a:p>
        </p:txBody>
      </p:sp>
    </p:spTree>
    <p:extLst>
      <p:ext uri="{BB962C8B-B14F-4D97-AF65-F5344CB8AC3E}">
        <p14:creationId xmlns:p14="http://schemas.microsoft.com/office/powerpoint/2010/main" val="36623272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SECTION 200 - MAINTENANCE</a:t>
            </a:r>
            <a:endParaRPr lang="en-US" dirty="0"/>
          </a:p>
        </p:txBody>
      </p:sp>
      <p:sp>
        <p:nvSpPr>
          <p:cNvPr id="3" name="Content Placeholder 2"/>
          <p:cNvSpPr>
            <a:spLocks noGrp="1"/>
          </p:cNvSpPr>
          <p:nvPr>
            <p:ph idx="1"/>
          </p:nvPr>
        </p:nvSpPr>
        <p:spPr>
          <a:xfrm>
            <a:off x="457200" y="1752600"/>
            <a:ext cx="8229600" cy="4114800"/>
          </a:xfrm>
        </p:spPr>
        <p:txBody>
          <a:bodyPr/>
          <a:lstStyle/>
          <a:p>
            <a:r>
              <a:rPr lang="en-US" dirty="0" smtClean="0"/>
              <a:t>Single-lines up to date</a:t>
            </a:r>
          </a:p>
          <a:p>
            <a:r>
              <a:rPr lang="en-US" dirty="0" smtClean="0"/>
              <a:t>Equipment maintained per manufacturer’s spec.</a:t>
            </a:r>
          </a:p>
          <a:p>
            <a:r>
              <a:rPr lang="en-US" dirty="0" smtClean="0"/>
              <a:t>Protective devices maintained and tested</a:t>
            </a:r>
          </a:p>
          <a:p>
            <a:r>
              <a:rPr lang="en-US" dirty="0" smtClean="0"/>
              <a:t>Clearances</a:t>
            </a:r>
          </a:p>
          <a:p>
            <a:r>
              <a:rPr lang="en-US" dirty="0" smtClean="0"/>
              <a:t>Grounding and Bonding</a:t>
            </a:r>
          </a:p>
          <a:p>
            <a:r>
              <a:rPr lang="en-US" dirty="0" smtClean="0"/>
              <a:t>Safety locks, interlocks, other controls</a:t>
            </a:r>
          </a:p>
          <a:p>
            <a:r>
              <a:rPr lang="en-US" dirty="0" smtClean="0"/>
              <a:t>Identification and warning signs</a:t>
            </a:r>
          </a:p>
          <a:p>
            <a:r>
              <a:rPr lang="en-US" dirty="0" smtClean="0"/>
              <a:t>Hazardous (Classified) locations</a:t>
            </a:r>
          </a:p>
          <a:p>
            <a:r>
              <a:rPr lang="en-US" dirty="0" smtClean="0"/>
              <a:t>Batteries and rooms</a:t>
            </a:r>
            <a:endParaRPr lang="en-US" dirty="0"/>
          </a:p>
        </p:txBody>
      </p:sp>
    </p:spTree>
    <p:extLst>
      <p:ext uri="{BB962C8B-B14F-4D97-AF65-F5344CB8AC3E}">
        <p14:creationId xmlns:p14="http://schemas.microsoft.com/office/powerpoint/2010/main" val="37193106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OSHA SUBPARTS S AND R</a:t>
            </a:r>
            <a:endParaRPr lang="en-US" b="1" dirty="0"/>
          </a:p>
        </p:txBody>
      </p:sp>
      <p:sp>
        <p:nvSpPr>
          <p:cNvPr id="3" name="TextBox 2"/>
          <p:cNvSpPr txBox="1"/>
          <p:nvPr/>
        </p:nvSpPr>
        <p:spPr>
          <a:xfrm>
            <a:off x="1371600" y="2057400"/>
            <a:ext cx="6400800" cy="3416320"/>
          </a:xfrm>
          <a:prstGeom prst="rect">
            <a:avLst/>
          </a:prstGeom>
          <a:noFill/>
        </p:spPr>
        <p:txBody>
          <a:bodyPr wrap="square" rtlCol="0">
            <a:spAutoFit/>
          </a:bodyPr>
          <a:lstStyle/>
          <a:p>
            <a:pPr algn="l"/>
            <a:r>
              <a:rPr lang="en-US" b="1" dirty="0" smtClean="0">
                <a:solidFill>
                  <a:srgbClr val="FFFF00"/>
                </a:solidFill>
              </a:rPr>
              <a:t>1910.300 Subpart S – General Electrical Installation and Utilization including industrial substations.</a:t>
            </a:r>
          </a:p>
          <a:p>
            <a:pPr algn="l"/>
            <a:endParaRPr lang="en-US" b="1" dirty="0">
              <a:solidFill>
                <a:srgbClr val="FFFF00"/>
              </a:solidFill>
            </a:endParaRPr>
          </a:p>
          <a:p>
            <a:pPr algn="l"/>
            <a:r>
              <a:rPr lang="en-US" b="1" dirty="0" smtClean="0">
                <a:solidFill>
                  <a:srgbClr val="FFFF00"/>
                </a:solidFill>
              </a:rPr>
              <a:t>1910.269 Subpart R – Operation and Maintenance of electrical power generation, transmission, distribution.</a:t>
            </a:r>
            <a:endParaRPr lang="en-US" b="1" dirty="0">
              <a:solidFill>
                <a:srgbClr val="FFFF00"/>
              </a:solidFill>
            </a:endParaRPr>
          </a:p>
        </p:txBody>
      </p:sp>
    </p:spTree>
    <p:extLst>
      <p:ext uri="{BB962C8B-B14F-4D97-AF65-F5344CB8AC3E}">
        <p14:creationId xmlns:p14="http://schemas.microsoft.com/office/powerpoint/2010/main" val="28845937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OSHA SUBPARTS S AND R</a:t>
            </a:r>
            <a:endParaRPr lang="en-US" b="1" dirty="0"/>
          </a:p>
        </p:txBody>
      </p:sp>
      <p:sp>
        <p:nvSpPr>
          <p:cNvPr id="3" name="TextBox 2"/>
          <p:cNvSpPr txBox="1"/>
          <p:nvPr/>
        </p:nvSpPr>
        <p:spPr>
          <a:xfrm>
            <a:off x="1295400" y="1752600"/>
            <a:ext cx="6781800" cy="3785652"/>
          </a:xfrm>
          <a:prstGeom prst="rect">
            <a:avLst/>
          </a:prstGeom>
          <a:noFill/>
        </p:spPr>
        <p:txBody>
          <a:bodyPr wrap="square" rtlCol="0">
            <a:spAutoFit/>
          </a:bodyPr>
          <a:lstStyle/>
          <a:p>
            <a:pPr algn="l"/>
            <a:r>
              <a:rPr lang="en-US" b="1" dirty="0" smtClean="0">
                <a:solidFill>
                  <a:srgbClr val="FFFF00"/>
                </a:solidFill>
              </a:rPr>
              <a:t>1910.269(a)(</a:t>
            </a:r>
            <a:r>
              <a:rPr lang="en-US" b="1" dirty="0" err="1" smtClean="0">
                <a:solidFill>
                  <a:srgbClr val="FFFF00"/>
                </a:solidFill>
              </a:rPr>
              <a:t>i</a:t>
            </a:r>
            <a:r>
              <a:rPr lang="en-US" b="1" dirty="0" smtClean="0">
                <a:solidFill>
                  <a:srgbClr val="FFFF00"/>
                </a:solidFill>
              </a:rPr>
              <a:t>) [0] Note:</a:t>
            </a:r>
          </a:p>
          <a:p>
            <a:pPr algn="l"/>
            <a:r>
              <a:rPr lang="en-US" b="1" dirty="0" smtClean="0">
                <a:solidFill>
                  <a:srgbClr val="FFFF00"/>
                </a:solidFill>
              </a:rPr>
              <a:t>The types of installations covered … include the generation, transmission, and distribution of electric utilities, as well as </a:t>
            </a:r>
            <a:r>
              <a:rPr lang="en-US" b="1" dirty="0" smtClean="0">
                <a:solidFill>
                  <a:srgbClr val="FF0000"/>
                </a:solidFill>
              </a:rPr>
              <a:t>equivalent installations of industrial establishments</a:t>
            </a:r>
            <a:r>
              <a:rPr lang="en-US" b="1" dirty="0" smtClean="0">
                <a:solidFill>
                  <a:srgbClr val="FFFF00"/>
                </a:solidFill>
              </a:rPr>
              <a:t>.  Subpart S of this part covers supplementary electrical generating equipment … to supply … emergency, standby, or similar purposes only.</a:t>
            </a:r>
            <a:endParaRPr lang="en-US" b="1" dirty="0">
              <a:solidFill>
                <a:srgbClr val="FFFF00"/>
              </a:solidFill>
            </a:endParaRPr>
          </a:p>
        </p:txBody>
      </p:sp>
    </p:spTree>
    <p:extLst>
      <p:ext uri="{BB962C8B-B14F-4D97-AF65-F5344CB8AC3E}">
        <p14:creationId xmlns:p14="http://schemas.microsoft.com/office/powerpoint/2010/main" val="6815672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1905000" cy="4800600"/>
          </a:xfrm>
        </p:spPr>
        <p:txBody>
          <a:bodyPr/>
          <a:lstStyle/>
          <a:p>
            <a:r>
              <a:rPr lang="en-US" b="1" dirty="0" smtClean="0"/>
              <a:t>OSHA 1910.269</a:t>
            </a:r>
            <a:endParaRPr lang="en-US" b="1"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0"/>
            <a:ext cx="5153025" cy="6267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099844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1905000" cy="4800600"/>
          </a:xfrm>
        </p:spPr>
        <p:txBody>
          <a:bodyPr/>
          <a:lstStyle/>
          <a:p>
            <a:r>
              <a:rPr lang="en-US" b="1" dirty="0" smtClean="0"/>
              <a:t>OSHA 1910.269</a:t>
            </a:r>
            <a:endParaRPr lang="en-US" b="1"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685800"/>
            <a:ext cx="5362575" cy="4438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386995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1905000" cy="4800600"/>
          </a:xfrm>
        </p:spPr>
        <p:txBody>
          <a:bodyPr/>
          <a:lstStyle/>
          <a:p>
            <a:r>
              <a:rPr lang="en-US" b="1" dirty="0" smtClean="0"/>
              <a:t>OSHA 1910.269</a:t>
            </a:r>
            <a:endParaRPr lang="en-US" b="1" dirty="0"/>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1881187"/>
            <a:ext cx="5114925" cy="3095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449505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8116" name="Picture 4" descr="http://electricalsafety.persiangig.com/image/Accident/eris2n70_vod_0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9350" y="3581400"/>
            <a:ext cx="4257675"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pPr>
              <a:defRPr/>
            </a:pPr>
            <a:r>
              <a:rPr lang="en-US" b="1" dirty="0" smtClean="0">
                <a:latin typeface="Arial" panose="020B0604020202020204" pitchFamily="34" charset="0"/>
                <a:cs typeface="Arial" panose="020B0604020202020204" pitchFamily="34" charset="0"/>
              </a:rPr>
              <a:t>T</a:t>
            </a:r>
            <a:r>
              <a:rPr lang="en-US" sz="4200" b="1" dirty="0" smtClean="0">
                <a:latin typeface="Arial" panose="020B0604020202020204" pitchFamily="34" charset="0"/>
                <a:cs typeface="Arial" panose="020B0604020202020204" pitchFamily="34" charset="0"/>
              </a:rPr>
              <a:t>HE </a:t>
            </a:r>
            <a:r>
              <a:rPr lang="en-US" b="1" dirty="0" smtClean="0">
                <a:latin typeface="Arial" panose="020B0604020202020204" pitchFamily="34" charset="0"/>
                <a:cs typeface="Arial" panose="020B0604020202020204" pitchFamily="34" charset="0"/>
              </a:rPr>
              <a:t>C</a:t>
            </a:r>
            <a:r>
              <a:rPr lang="en-US" sz="4200" b="1" dirty="0" smtClean="0">
                <a:latin typeface="Arial" panose="020B0604020202020204" pitchFamily="34" charset="0"/>
                <a:cs typeface="Arial" panose="020B0604020202020204" pitchFamily="34" charset="0"/>
              </a:rPr>
              <a:t>HOICES </a:t>
            </a:r>
            <a:r>
              <a:rPr lang="en-US" b="1" dirty="0" smtClean="0">
                <a:latin typeface="Arial" panose="020B0604020202020204" pitchFamily="34" charset="0"/>
                <a:cs typeface="Arial" panose="020B0604020202020204" pitchFamily="34" charset="0"/>
              </a:rPr>
              <a:t>I</a:t>
            </a:r>
            <a:r>
              <a:rPr lang="en-US" sz="4200" b="1" dirty="0" smtClean="0">
                <a:latin typeface="Arial" panose="020B0604020202020204" pitchFamily="34" charset="0"/>
                <a:cs typeface="Arial" panose="020B0604020202020204" pitchFamily="34" charset="0"/>
              </a:rPr>
              <a:t> </a:t>
            </a:r>
            <a:r>
              <a:rPr lang="en-US" b="1" dirty="0" smtClean="0">
                <a:latin typeface="Arial" panose="020B0604020202020204" pitchFamily="34" charset="0"/>
                <a:cs typeface="Arial" panose="020B0604020202020204" pitchFamily="34" charset="0"/>
              </a:rPr>
              <a:t>M</a:t>
            </a:r>
            <a:r>
              <a:rPr lang="en-US" sz="4200" b="1" dirty="0" smtClean="0">
                <a:latin typeface="Arial" panose="020B0604020202020204" pitchFamily="34" charset="0"/>
                <a:cs typeface="Arial" panose="020B0604020202020204" pitchFamily="34" charset="0"/>
              </a:rPr>
              <a:t>AKE </a:t>
            </a:r>
            <a:r>
              <a:rPr lang="en-US" b="1" dirty="0" smtClean="0">
                <a:latin typeface="Arial" panose="020B0604020202020204" pitchFamily="34" charset="0"/>
                <a:cs typeface="Arial" panose="020B0604020202020204" pitchFamily="34" charset="0"/>
              </a:rPr>
              <a:t>D</a:t>
            </a:r>
            <a:r>
              <a:rPr lang="en-US" sz="4200" b="1" dirty="0" smtClean="0">
                <a:latin typeface="Arial" panose="020B0604020202020204" pitchFamily="34" charset="0"/>
                <a:cs typeface="Arial" panose="020B0604020202020204" pitchFamily="34" charset="0"/>
              </a:rPr>
              <a:t>ICTATE </a:t>
            </a:r>
            <a:r>
              <a:rPr lang="en-US" b="1" dirty="0" smtClean="0">
                <a:latin typeface="Arial" panose="020B0604020202020204" pitchFamily="34" charset="0"/>
                <a:cs typeface="Arial" panose="020B0604020202020204" pitchFamily="34" charset="0"/>
              </a:rPr>
              <a:t>T</a:t>
            </a:r>
            <a:r>
              <a:rPr lang="en-US" sz="4200" b="1" dirty="0" smtClean="0">
                <a:latin typeface="Arial" panose="020B0604020202020204" pitchFamily="34" charset="0"/>
                <a:cs typeface="Arial" panose="020B0604020202020204" pitchFamily="34" charset="0"/>
              </a:rPr>
              <a:t>HE </a:t>
            </a:r>
            <a:r>
              <a:rPr lang="en-US" b="1" dirty="0" smtClean="0">
                <a:latin typeface="Arial" panose="020B0604020202020204" pitchFamily="34" charset="0"/>
                <a:cs typeface="Arial" panose="020B0604020202020204" pitchFamily="34" charset="0"/>
              </a:rPr>
              <a:t>L</a:t>
            </a:r>
            <a:r>
              <a:rPr lang="en-US" sz="4200" b="1" dirty="0" smtClean="0">
                <a:latin typeface="Arial" panose="020B0604020202020204" pitchFamily="34" charset="0"/>
                <a:cs typeface="Arial" panose="020B0604020202020204" pitchFamily="34" charset="0"/>
              </a:rPr>
              <a:t>IFE </a:t>
            </a:r>
            <a:r>
              <a:rPr lang="en-US" b="1" dirty="0" smtClean="0">
                <a:latin typeface="Arial" panose="020B0604020202020204" pitchFamily="34" charset="0"/>
                <a:cs typeface="Arial" panose="020B0604020202020204" pitchFamily="34" charset="0"/>
              </a:rPr>
              <a:t>I</a:t>
            </a:r>
            <a:r>
              <a:rPr lang="en-US" sz="4200" b="1" dirty="0" smtClean="0">
                <a:latin typeface="Arial" panose="020B0604020202020204" pitchFamily="34" charset="0"/>
                <a:cs typeface="Arial" panose="020B0604020202020204" pitchFamily="34" charset="0"/>
              </a:rPr>
              <a:t> </a:t>
            </a:r>
            <a:r>
              <a:rPr lang="en-US" b="1" dirty="0" smtClean="0">
                <a:latin typeface="Arial" panose="020B0604020202020204" pitchFamily="34" charset="0"/>
                <a:cs typeface="Arial" panose="020B0604020202020204" pitchFamily="34" charset="0"/>
              </a:rPr>
              <a:t>L</a:t>
            </a:r>
            <a:r>
              <a:rPr lang="en-US" sz="4200" b="1" dirty="0" smtClean="0">
                <a:latin typeface="Arial" panose="020B0604020202020204" pitchFamily="34" charset="0"/>
                <a:cs typeface="Arial" panose="020B0604020202020204" pitchFamily="34" charset="0"/>
              </a:rPr>
              <a:t>EAD.</a:t>
            </a:r>
            <a:endParaRPr lang="en-US" sz="4200" b="1" dirty="0">
              <a:latin typeface="Arial" panose="020B0604020202020204" pitchFamily="34" charset="0"/>
              <a:cs typeface="Arial" panose="020B0604020202020204" pitchFamily="34" charset="0"/>
            </a:endParaRPr>
          </a:p>
        </p:txBody>
      </p:sp>
      <p:sp>
        <p:nvSpPr>
          <p:cNvPr id="10244" name="TextBox 3"/>
          <p:cNvSpPr txBox="1">
            <a:spLocks noChangeArrowheads="1"/>
          </p:cNvSpPr>
          <p:nvPr/>
        </p:nvSpPr>
        <p:spPr bwMode="auto">
          <a:xfrm>
            <a:off x="6324600" y="1824038"/>
            <a:ext cx="23622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r" eaLnBrk="1" hangingPunct="1">
              <a:spcBef>
                <a:spcPct val="0"/>
              </a:spcBef>
              <a:buClrTx/>
              <a:buSzTx/>
              <a:buFontTx/>
              <a:buNone/>
            </a:pPr>
            <a:r>
              <a:rPr lang="en-US" altLang="en-US" b="1">
                <a:solidFill>
                  <a:schemeClr val="tx1"/>
                </a:solidFill>
                <a:latin typeface="Book Antiqua" pitchFamily="18" charset="0"/>
                <a:cs typeface="Arial" charset="0"/>
              </a:rPr>
              <a:t>Tim Autrey</a:t>
            </a:r>
          </a:p>
        </p:txBody>
      </p:sp>
      <p:pic>
        <p:nvPicPr>
          <p:cNvPr id="218114" name="Picture 2" descr="http://www.connectyourhome.com/news_and_articles/wp-content/uploads/2011/01/Electrical-Appliance-Safety-Home-Security-News-Blog-AlarmNatio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824038"/>
            <a:ext cx="2443163"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482" name="Picture 2" descr="http://www.safeworkmethodstatements.com.au/images/workingaroundelectricity.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71775" y="1852613"/>
            <a:ext cx="2735263"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484" name="Picture 4" descr="http://two.keirknight.com/wp-content/uploads/2013/04/100MEDIA95IMAG0776.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05600" y="1709738"/>
            <a:ext cx="2325688"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856124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1811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3248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3248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181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1905000" cy="4800600"/>
          </a:xfrm>
        </p:spPr>
        <p:txBody>
          <a:bodyPr/>
          <a:lstStyle/>
          <a:p>
            <a:r>
              <a:rPr lang="en-US" b="1" dirty="0" smtClean="0"/>
              <a:t>OSHA 1910.269</a:t>
            </a:r>
            <a:endParaRPr lang="en-US" b="1" dirty="0"/>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381000"/>
            <a:ext cx="5353050" cy="6115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606064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1905000" cy="4800600"/>
          </a:xfrm>
        </p:spPr>
        <p:txBody>
          <a:bodyPr/>
          <a:lstStyle/>
          <a:p>
            <a:r>
              <a:rPr lang="en-US" b="1" dirty="0" smtClean="0"/>
              <a:t>OSHA 1910.269</a:t>
            </a:r>
            <a:endParaRPr lang="en-US" b="1" dirty="0"/>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142875"/>
            <a:ext cx="5429250" cy="6534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039971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1905000" cy="4800600"/>
          </a:xfrm>
        </p:spPr>
        <p:txBody>
          <a:bodyPr/>
          <a:lstStyle/>
          <a:p>
            <a:r>
              <a:rPr lang="en-US" b="1" dirty="0" smtClean="0"/>
              <a:t>OSHA 1910.269</a:t>
            </a:r>
            <a:endParaRPr lang="en-US" b="1" dirty="0"/>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7400" y="0"/>
            <a:ext cx="5381625" cy="6848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551403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1905000" cy="4800600"/>
          </a:xfrm>
        </p:spPr>
        <p:txBody>
          <a:bodyPr/>
          <a:lstStyle/>
          <a:p>
            <a:r>
              <a:rPr lang="en-US" b="1" dirty="0" smtClean="0"/>
              <a:t>OSHA 1910.269</a:t>
            </a:r>
            <a:endParaRPr lang="en-US" b="1" dirty="0"/>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533400"/>
            <a:ext cx="5438775" cy="5229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90995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4" descr="http://ehstoday.com/site-files/ehstoday.com/files/imagecache/large_img/uploads/2012/12/arcflash.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905250"/>
            <a:ext cx="3248166" cy="1828800"/>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descr="http://www.hse.gov.uk/confinedspace/images/manhol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914400"/>
            <a:ext cx="4286250" cy="2390775"/>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image00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0" y="228600"/>
            <a:ext cx="2971800" cy="2152650"/>
          </a:xfrm>
          <a:prstGeom prst="rect">
            <a:avLst/>
          </a:prstGeom>
          <a:noFill/>
          <a:ln>
            <a:noFill/>
          </a:ln>
          <a:effectLst>
            <a:glow rad="495300">
              <a:schemeClr val="accent1">
                <a:alpha val="39000"/>
              </a:schemeClr>
            </a:glow>
            <a:reflection endPos="0" dir="5400000" sy="-100000" algn="bl" rotWithShape="0"/>
            <a:softEdge rad="2667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2" name="Picture 2" descr="http://www.boston.com/sports/columnists/pierce/electrical-safety-lockout-tagout.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500061"/>
            <a:ext cx="2657475" cy="3219451"/>
          </a:xfrm>
          <a:prstGeom prst="rect">
            <a:avLst/>
          </a:prstGeom>
          <a:noFill/>
          <a:extLst>
            <a:ext uri="{909E8E84-426E-40DD-AFC4-6F175D3DCCD1}">
              <a14:hiddenFill xmlns:a14="http://schemas.microsoft.com/office/drawing/2010/main">
                <a:solidFill>
                  <a:srgbClr val="FFFFFF"/>
                </a:solidFill>
              </a14:hiddenFill>
            </a:ext>
          </a:extLst>
        </p:spPr>
      </p:pic>
      <p:pic>
        <p:nvPicPr>
          <p:cNvPr id="10248" name="Picture 8" descr="http://www.altitudesafety.co.uk/media/catalog/category/confined-space_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80399" y="3286125"/>
            <a:ext cx="2058826" cy="27432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006234" y="3474780"/>
            <a:ext cx="3974165" cy="2554545"/>
          </a:xfrm>
          <a:prstGeom prst="rect">
            <a:avLst/>
          </a:prstGeom>
          <a:noFill/>
        </p:spPr>
        <p:txBody>
          <a:bodyPr wrap="none" rtlCol="0">
            <a:spAutoFit/>
          </a:bodyPr>
          <a:lstStyle/>
          <a:p>
            <a:pPr algn="ctr"/>
            <a:r>
              <a:rPr lang="en-US" sz="4000"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GOOD DAY</a:t>
            </a:r>
          </a:p>
          <a:p>
            <a:pPr algn="ctr"/>
            <a:r>
              <a:rPr lang="en-US" sz="4000"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OR </a:t>
            </a:r>
          </a:p>
          <a:p>
            <a:pPr algn="ctr"/>
            <a:r>
              <a:rPr lang="en-US" sz="4000"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 BAD DAY?</a:t>
            </a:r>
          </a:p>
          <a:p>
            <a:pPr algn="ctr"/>
            <a:r>
              <a:rPr lang="en-US" sz="4000"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YOUR CHOICE!</a:t>
            </a:r>
            <a:endParaRPr lang="en-US" sz="40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825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b="1" dirty="0" smtClean="0">
                <a:latin typeface="Arial" panose="020B0604020202020204" pitchFamily="34" charset="0"/>
                <a:cs typeface="Arial" panose="020B0604020202020204" pitchFamily="34" charset="0"/>
              </a:rPr>
              <a:t>T</a:t>
            </a:r>
            <a:r>
              <a:rPr lang="en-US" sz="4200" b="1" dirty="0" smtClean="0">
                <a:latin typeface="Arial" panose="020B0604020202020204" pitchFamily="34" charset="0"/>
                <a:cs typeface="Arial" panose="020B0604020202020204" pitchFamily="34" charset="0"/>
              </a:rPr>
              <a:t>HE </a:t>
            </a:r>
            <a:r>
              <a:rPr lang="en-US" b="1" dirty="0" smtClean="0">
                <a:latin typeface="Arial" panose="020B0604020202020204" pitchFamily="34" charset="0"/>
                <a:cs typeface="Arial" panose="020B0604020202020204" pitchFamily="34" charset="0"/>
              </a:rPr>
              <a:t>C</a:t>
            </a:r>
            <a:r>
              <a:rPr lang="en-US" sz="4200" b="1" dirty="0" smtClean="0">
                <a:latin typeface="Arial" panose="020B0604020202020204" pitchFamily="34" charset="0"/>
                <a:cs typeface="Arial" panose="020B0604020202020204" pitchFamily="34" charset="0"/>
              </a:rPr>
              <a:t>HOICES </a:t>
            </a:r>
            <a:r>
              <a:rPr lang="en-US" b="1" dirty="0" smtClean="0">
                <a:latin typeface="Arial" panose="020B0604020202020204" pitchFamily="34" charset="0"/>
                <a:cs typeface="Arial" panose="020B0604020202020204" pitchFamily="34" charset="0"/>
              </a:rPr>
              <a:t>I</a:t>
            </a:r>
            <a:r>
              <a:rPr lang="en-US" sz="4200" b="1" dirty="0" smtClean="0">
                <a:latin typeface="Arial" panose="020B0604020202020204" pitchFamily="34" charset="0"/>
                <a:cs typeface="Arial" panose="020B0604020202020204" pitchFamily="34" charset="0"/>
              </a:rPr>
              <a:t> </a:t>
            </a:r>
            <a:r>
              <a:rPr lang="en-US" b="1" dirty="0" smtClean="0">
                <a:latin typeface="Arial" panose="020B0604020202020204" pitchFamily="34" charset="0"/>
                <a:cs typeface="Arial" panose="020B0604020202020204" pitchFamily="34" charset="0"/>
              </a:rPr>
              <a:t>M</a:t>
            </a:r>
            <a:r>
              <a:rPr lang="en-US" sz="4200" b="1" dirty="0" smtClean="0">
                <a:latin typeface="Arial" panose="020B0604020202020204" pitchFamily="34" charset="0"/>
                <a:cs typeface="Arial" panose="020B0604020202020204" pitchFamily="34" charset="0"/>
              </a:rPr>
              <a:t>AKE </a:t>
            </a:r>
            <a:r>
              <a:rPr lang="en-US" b="1" dirty="0" smtClean="0">
                <a:latin typeface="Arial" panose="020B0604020202020204" pitchFamily="34" charset="0"/>
                <a:cs typeface="Arial" panose="020B0604020202020204" pitchFamily="34" charset="0"/>
              </a:rPr>
              <a:t>D</a:t>
            </a:r>
            <a:r>
              <a:rPr lang="en-US" sz="4200" b="1" dirty="0" smtClean="0">
                <a:latin typeface="Arial" panose="020B0604020202020204" pitchFamily="34" charset="0"/>
                <a:cs typeface="Arial" panose="020B0604020202020204" pitchFamily="34" charset="0"/>
              </a:rPr>
              <a:t>ICTATE </a:t>
            </a:r>
            <a:r>
              <a:rPr lang="en-US" b="1" dirty="0" smtClean="0">
                <a:latin typeface="Arial" panose="020B0604020202020204" pitchFamily="34" charset="0"/>
                <a:cs typeface="Arial" panose="020B0604020202020204" pitchFamily="34" charset="0"/>
              </a:rPr>
              <a:t>T</a:t>
            </a:r>
            <a:r>
              <a:rPr lang="en-US" sz="4200" b="1" dirty="0" smtClean="0">
                <a:latin typeface="Arial" panose="020B0604020202020204" pitchFamily="34" charset="0"/>
                <a:cs typeface="Arial" panose="020B0604020202020204" pitchFamily="34" charset="0"/>
              </a:rPr>
              <a:t>HE </a:t>
            </a:r>
            <a:r>
              <a:rPr lang="en-US" b="1" dirty="0" smtClean="0">
                <a:latin typeface="Arial" panose="020B0604020202020204" pitchFamily="34" charset="0"/>
                <a:cs typeface="Arial" panose="020B0604020202020204" pitchFamily="34" charset="0"/>
              </a:rPr>
              <a:t>L</a:t>
            </a:r>
            <a:r>
              <a:rPr lang="en-US" sz="4200" b="1" dirty="0" smtClean="0">
                <a:latin typeface="Arial" panose="020B0604020202020204" pitchFamily="34" charset="0"/>
                <a:cs typeface="Arial" panose="020B0604020202020204" pitchFamily="34" charset="0"/>
              </a:rPr>
              <a:t>IFE </a:t>
            </a:r>
            <a:r>
              <a:rPr lang="en-US" b="1" dirty="0" smtClean="0">
                <a:latin typeface="Arial" panose="020B0604020202020204" pitchFamily="34" charset="0"/>
                <a:cs typeface="Arial" panose="020B0604020202020204" pitchFamily="34" charset="0"/>
              </a:rPr>
              <a:t>I</a:t>
            </a:r>
            <a:r>
              <a:rPr lang="en-US" sz="4200" b="1" dirty="0" smtClean="0">
                <a:latin typeface="Arial" panose="020B0604020202020204" pitchFamily="34" charset="0"/>
                <a:cs typeface="Arial" panose="020B0604020202020204" pitchFamily="34" charset="0"/>
              </a:rPr>
              <a:t> </a:t>
            </a:r>
            <a:r>
              <a:rPr lang="en-US" b="1" dirty="0" smtClean="0">
                <a:latin typeface="Arial" panose="020B0604020202020204" pitchFamily="34" charset="0"/>
                <a:cs typeface="Arial" panose="020B0604020202020204" pitchFamily="34" charset="0"/>
              </a:rPr>
              <a:t>L</a:t>
            </a:r>
            <a:r>
              <a:rPr lang="en-US" sz="4200" b="1" dirty="0" smtClean="0">
                <a:latin typeface="Arial" panose="020B0604020202020204" pitchFamily="34" charset="0"/>
                <a:cs typeface="Arial" panose="020B0604020202020204" pitchFamily="34" charset="0"/>
              </a:rPr>
              <a:t>EAD.</a:t>
            </a:r>
            <a:endParaRPr lang="en-US" sz="4200" b="1" dirty="0">
              <a:latin typeface="Arial" panose="020B0604020202020204" pitchFamily="34" charset="0"/>
              <a:cs typeface="Arial" panose="020B0604020202020204" pitchFamily="34" charset="0"/>
            </a:endParaRPr>
          </a:p>
        </p:txBody>
      </p:sp>
      <p:sp>
        <p:nvSpPr>
          <p:cNvPr id="11267" name="TextBox 3"/>
          <p:cNvSpPr txBox="1">
            <a:spLocks noChangeArrowheads="1"/>
          </p:cNvSpPr>
          <p:nvPr/>
        </p:nvSpPr>
        <p:spPr bwMode="auto">
          <a:xfrm>
            <a:off x="6324600" y="1824038"/>
            <a:ext cx="23622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lgn="r" eaLnBrk="1" hangingPunct="1">
              <a:spcBef>
                <a:spcPct val="0"/>
              </a:spcBef>
              <a:buClrTx/>
              <a:buSzTx/>
              <a:buFontTx/>
              <a:buNone/>
            </a:pPr>
            <a:r>
              <a:rPr lang="en-US" altLang="en-US" b="1">
                <a:solidFill>
                  <a:schemeClr val="tx1"/>
                </a:solidFill>
                <a:latin typeface="Book Antiqua" pitchFamily="18" charset="0"/>
                <a:cs typeface="Arial" charset="0"/>
              </a:rPr>
              <a:t>Tim Autrey</a:t>
            </a:r>
          </a:p>
        </p:txBody>
      </p:sp>
      <p:sp>
        <p:nvSpPr>
          <p:cNvPr id="3" name="TextBox 2"/>
          <p:cNvSpPr txBox="1">
            <a:spLocks noChangeArrowheads="1"/>
          </p:cNvSpPr>
          <p:nvPr/>
        </p:nvSpPr>
        <p:spPr bwMode="auto">
          <a:xfrm>
            <a:off x="1143000" y="2424113"/>
            <a:ext cx="662940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spcBef>
                <a:spcPct val="20000"/>
              </a:spcBef>
              <a:buClr>
                <a:schemeClr val="hlink"/>
              </a:buClr>
              <a:buSzPct val="65000"/>
              <a:buFont typeface="Wingdings" pitchFamily="2" charset="2"/>
              <a:buChar char="n"/>
              <a:defRPr sz="2400">
                <a:solidFill>
                  <a:srgbClr val="000000"/>
                </a:solidFill>
                <a:latin typeface="Verdana" pitchFamily="34" charset="0"/>
              </a:defRPr>
            </a:lvl1pPr>
            <a:lvl2pPr marL="742950" indent="-285750" algn="l">
              <a:spcBef>
                <a:spcPct val="20000"/>
              </a:spcBef>
              <a:buClr>
                <a:schemeClr val="folHlink"/>
              </a:buClr>
              <a:buSzPct val="65000"/>
              <a:buFont typeface="Wingdings" pitchFamily="2" charset="2"/>
              <a:buChar char="n"/>
              <a:defRPr sz="2800">
                <a:solidFill>
                  <a:schemeClr val="tx1"/>
                </a:solidFill>
                <a:latin typeface="Tahoma" pitchFamily="34" charset="0"/>
              </a:defRPr>
            </a:lvl2pPr>
            <a:lvl3pPr marL="1143000" indent="-228600" algn="l">
              <a:spcBef>
                <a:spcPct val="20000"/>
              </a:spcBef>
              <a:buClr>
                <a:schemeClr val="hlink"/>
              </a:buClr>
              <a:buSzPct val="65000"/>
              <a:buFont typeface="Wingdings" pitchFamily="2" charset="2"/>
              <a:buChar char="n"/>
              <a:defRPr sz="2400">
                <a:solidFill>
                  <a:schemeClr val="tx1"/>
                </a:solidFill>
                <a:latin typeface="Tahoma" pitchFamily="34" charset="0"/>
              </a:defRPr>
            </a:lvl3pPr>
            <a:lvl4pPr marL="1600200" indent="-228600" algn="l">
              <a:spcBef>
                <a:spcPct val="20000"/>
              </a:spcBef>
              <a:buClr>
                <a:schemeClr val="folHlink"/>
              </a:buClr>
              <a:buSzPct val="65000"/>
              <a:buFont typeface="Wingdings" pitchFamily="2" charset="2"/>
              <a:buChar char="n"/>
              <a:defRPr sz="2000">
                <a:solidFill>
                  <a:schemeClr val="tx1"/>
                </a:solidFill>
                <a:latin typeface="Tahoma" pitchFamily="34" charset="0"/>
              </a:defRPr>
            </a:lvl4pPr>
            <a:lvl5pPr marL="2057400" indent="-228600" algn="l">
              <a:spcBef>
                <a:spcPct val="20000"/>
              </a:spcBef>
              <a:buClr>
                <a:schemeClr val="hlink"/>
              </a:buClr>
              <a:buSzPct val="65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defRPr>
            </a:lvl9pPr>
          </a:lstStyle>
          <a:p>
            <a:pPr>
              <a:spcBef>
                <a:spcPct val="0"/>
              </a:spcBef>
              <a:buClrTx/>
              <a:buSzTx/>
              <a:buFontTx/>
              <a:buNone/>
              <a:defRPr/>
            </a:pPr>
            <a:r>
              <a:rPr lang="en-US" altLang="en-US" sz="3000" b="1" u="sng"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O</a:t>
            </a:r>
            <a:r>
              <a:rPr lang="en-US" altLang="en-US" sz="2800" b="1" u="sng"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UR </a:t>
            </a:r>
            <a:r>
              <a:rPr lang="en-US" altLang="en-US" sz="3000" b="1" u="sng"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B</a:t>
            </a:r>
            <a:r>
              <a:rPr lang="en-US" altLang="en-US" sz="2800" b="1" u="sng"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ETTER</a:t>
            </a:r>
            <a:r>
              <a:rPr lang="en-US" altLang="en-US" sz="28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altLang="en-US" sz="30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a:t>
            </a:r>
            <a:r>
              <a:rPr lang="en-US" altLang="en-US" sz="28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HOICES </a:t>
            </a:r>
            <a:r>
              <a:rPr lang="en-US" altLang="en-US" sz="30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a:t>
            </a:r>
            <a:r>
              <a:rPr lang="en-US" altLang="en-US" sz="28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OME </a:t>
            </a:r>
            <a:r>
              <a:rPr lang="en-US" altLang="en-US" sz="30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W</a:t>
            </a:r>
            <a:r>
              <a:rPr lang="en-US" altLang="en-US" sz="28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ITH </a:t>
            </a:r>
            <a:r>
              <a:rPr lang="en-US" altLang="en-US" sz="30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a:t>
            </a:r>
            <a:r>
              <a:rPr lang="en-US" altLang="en-US" sz="28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altLang="en-US" sz="3000" b="1" u="sng"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B</a:t>
            </a:r>
            <a:r>
              <a:rPr lang="en-US" altLang="en-US" sz="2800" b="1" u="sng"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ETTER</a:t>
            </a:r>
            <a:r>
              <a:rPr lang="en-US" altLang="en-US" sz="28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altLang="en-US" sz="30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U</a:t>
            </a:r>
            <a:r>
              <a:rPr lang="en-US" altLang="en-US" sz="28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NDERSTANDING </a:t>
            </a:r>
            <a:r>
              <a:rPr lang="en-US" altLang="en-US" sz="30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O</a:t>
            </a:r>
            <a:r>
              <a:rPr lang="en-US" altLang="en-US" sz="28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F </a:t>
            </a:r>
            <a:r>
              <a:rPr lang="en-US" altLang="en-US" sz="30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a:t>
            </a:r>
            <a:r>
              <a:rPr lang="en-US" altLang="en-US" sz="28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HE </a:t>
            </a:r>
            <a:r>
              <a:rPr lang="en-US" altLang="en-US" sz="30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a:t>
            </a:r>
            <a:r>
              <a:rPr lang="en-US" altLang="en-US" sz="28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ISKS </a:t>
            </a:r>
            <a:r>
              <a:rPr lang="en-US" altLang="en-US" sz="30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a:t>
            </a:r>
            <a:r>
              <a:rPr lang="en-US" altLang="en-US" sz="28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ND </a:t>
            </a:r>
            <a:r>
              <a:rPr lang="en-US" altLang="en-US" sz="30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a:t>
            </a:r>
            <a:r>
              <a:rPr lang="en-US" altLang="en-US" sz="28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ONSEQUENCES </a:t>
            </a:r>
            <a:r>
              <a:rPr lang="en-US" altLang="en-US" sz="30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O</a:t>
            </a:r>
            <a:r>
              <a:rPr lang="en-US" altLang="en-US" sz="28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F </a:t>
            </a:r>
            <a:r>
              <a:rPr lang="en-US" altLang="en-US" sz="30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O</a:t>
            </a:r>
            <a:r>
              <a:rPr lang="en-US" altLang="en-US" sz="28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UR </a:t>
            </a:r>
            <a:r>
              <a:rPr lang="en-US" altLang="en-US" sz="30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a:t>
            </a:r>
            <a:r>
              <a:rPr lang="en-US" altLang="en-US" sz="2800" b="1" dirty="0" smtClean="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HOICES.</a:t>
            </a:r>
          </a:p>
        </p:txBody>
      </p:sp>
      <p:sp>
        <p:nvSpPr>
          <p:cNvPr id="4" name="TextBox 3"/>
          <p:cNvSpPr txBox="1"/>
          <p:nvPr/>
        </p:nvSpPr>
        <p:spPr>
          <a:xfrm>
            <a:off x="1638300" y="4429125"/>
            <a:ext cx="5638800" cy="2032000"/>
          </a:xfrm>
          <a:prstGeom prst="rect">
            <a:avLst/>
          </a:prstGeom>
          <a:noFill/>
        </p:spPr>
        <p:txBody>
          <a:bodyPr>
            <a:spAutoFit/>
          </a:bodyPr>
          <a:lstStyle/>
          <a:p>
            <a:pPr algn="ctr">
              <a:defRPr/>
            </a:pPr>
            <a:r>
              <a:rPr lang="en-US" sz="3400" b="1" u="sng" dirty="0">
                <a:solidFill>
                  <a:schemeClr val="tx2">
                    <a:lumMod val="7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a:t>
            </a:r>
            <a:r>
              <a:rPr lang="en-US" sz="3200" b="1" u="sng" dirty="0">
                <a:solidFill>
                  <a:schemeClr val="tx2">
                    <a:lumMod val="7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HIS</a:t>
            </a:r>
            <a:r>
              <a:rPr lang="en-US" sz="3200" b="1" dirty="0">
                <a:solidFill>
                  <a:schemeClr val="tx2">
                    <a:lumMod val="7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3400" b="1" dirty="0">
                <a:solidFill>
                  <a:schemeClr val="tx2">
                    <a:lumMod val="7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a:t>
            </a:r>
            <a:r>
              <a:rPr lang="en-US" sz="3200" b="1" dirty="0">
                <a:solidFill>
                  <a:schemeClr val="tx2">
                    <a:lumMod val="7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 </a:t>
            </a:r>
            <a:r>
              <a:rPr lang="en-US" sz="3400" b="1" dirty="0">
                <a:solidFill>
                  <a:schemeClr val="tx2">
                    <a:lumMod val="7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W</a:t>
            </a:r>
            <a:r>
              <a:rPr lang="en-US" sz="3200" b="1" dirty="0">
                <a:solidFill>
                  <a:schemeClr val="tx2">
                    <a:lumMod val="7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HY </a:t>
            </a:r>
            <a:r>
              <a:rPr lang="en-US" sz="3400" b="1" dirty="0">
                <a:solidFill>
                  <a:schemeClr val="tx2">
                    <a:lumMod val="7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W</a:t>
            </a:r>
            <a:r>
              <a:rPr lang="en-US" sz="3200" b="1" dirty="0">
                <a:solidFill>
                  <a:schemeClr val="tx2">
                    <a:lumMod val="7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 </a:t>
            </a:r>
            <a:r>
              <a:rPr lang="en-US" sz="3400" b="1" dirty="0">
                <a:solidFill>
                  <a:schemeClr val="tx2">
                    <a:lumMod val="7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a:t>
            </a:r>
            <a:r>
              <a:rPr lang="en-US" sz="3200" b="1" dirty="0">
                <a:solidFill>
                  <a:schemeClr val="tx2">
                    <a:lumMod val="7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 </a:t>
            </a:r>
            <a:r>
              <a:rPr lang="en-US" sz="3400" b="1" dirty="0">
                <a:solidFill>
                  <a:schemeClr val="tx2">
                    <a:lumMod val="7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H</a:t>
            </a:r>
            <a:r>
              <a:rPr lang="en-US" sz="3200" b="1" dirty="0">
                <a:solidFill>
                  <a:schemeClr val="tx2">
                    <a:lumMod val="7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ERE </a:t>
            </a:r>
            <a:r>
              <a:rPr lang="en-US" sz="3400" b="1" dirty="0">
                <a:solidFill>
                  <a:schemeClr val="tx2">
                    <a:lumMod val="7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a:t>
            </a:r>
            <a:r>
              <a:rPr lang="en-US" sz="3200" b="1" dirty="0">
                <a:solidFill>
                  <a:schemeClr val="tx2">
                    <a:lumMod val="7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ODAY –                 </a:t>
            </a:r>
            <a:r>
              <a:rPr lang="en-US" sz="3400" b="1" dirty="0">
                <a:solidFill>
                  <a:schemeClr val="tx2">
                    <a:lumMod val="7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a:t>
            </a:r>
            <a:r>
              <a:rPr lang="en-US" sz="3200" b="1" dirty="0">
                <a:solidFill>
                  <a:schemeClr val="tx2">
                    <a:lumMod val="7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O </a:t>
            </a:r>
            <a:r>
              <a:rPr lang="en-US" sz="3400" b="1" dirty="0">
                <a:solidFill>
                  <a:schemeClr val="tx2">
                    <a:lumMod val="7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a:t>
            </a:r>
            <a:r>
              <a:rPr lang="en-US" sz="3200" b="1" dirty="0">
                <a:solidFill>
                  <a:schemeClr val="tx2">
                    <a:lumMod val="7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REVENT </a:t>
            </a:r>
            <a:r>
              <a:rPr lang="en-US" sz="3400" b="1" dirty="0">
                <a:solidFill>
                  <a:schemeClr val="tx2">
                    <a:lumMod val="7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a:t>
            </a:r>
            <a:r>
              <a:rPr lang="en-US" sz="3200" b="1" dirty="0">
                <a:solidFill>
                  <a:schemeClr val="tx2">
                    <a:lumMod val="7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34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BAD</a:t>
            </a:r>
            <a:r>
              <a:rPr lang="en-US" sz="3200" b="1" dirty="0">
                <a:solidFill>
                  <a:schemeClr val="tx2">
                    <a:lumMod val="7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3400" b="1" dirty="0">
                <a:solidFill>
                  <a:schemeClr val="tx2">
                    <a:lumMod val="7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a:t>
            </a:r>
            <a:r>
              <a:rPr lang="en-US" sz="3200" b="1" dirty="0">
                <a:solidFill>
                  <a:schemeClr val="tx2">
                    <a:lumMod val="7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AY</a:t>
            </a:r>
            <a:r>
              <a:rPr lang="en-US" sz="3400" b="1" dirty="0">
                <a:solidFill>
                  <a:schemeClr val="tx2">
                    <a:lumMod val="7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p>
          <a:p>
            <a:pPr>
              <a:defRPr/>
            </a:pPr>
            <a:endParaRPr lang="en-US" dirty="0"/>
          </a:p>
        </p:txBody>
      </p:sp>
    </p:spTree>
    <p:extLst>
      <p:ext uri="{BB962C8B-B14F-4D97-AF65-F5344CB8AC3E}">
        <p14:creationId xmlns:p14="http://schemas.microsoft.com/office/powerpoint/2010/main" val="10264450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pPr eaLnBrk="1" hangingPunct="1">
              <a:defRPr/>
            </a:pPr>
            <a:r>
              <a:rPr lang="en-US" sz="4000" b="1" dirty="0" smtClean="0">
                <a:latin typeface="Arial" panose="020B0604020202020204" pitchFamily="34" charset="0"/>
                <a:cs typeface="Arial" panose="020B0604020202020204" pitchFamily="34" charset="0"/>
              </a:rPr>
              <a:t>P</a:t>
            </a:r>
            <a:r>
              <a:rPr lang="en-US" sz="3800" b="1" dirty="0" smtClean="0">
                <a:latin typeface="Arial" panose="020B0604020202020204" pitchFamily="34" charset="0"/>
                <a:cs typeface="Arial" panose="020B0604020202020204" pitchFamily="34" charset="0"/>
              </a:rPr>
              <a:t>RESENTATION </a:t>
            </a:r>
            <a:r>
              <a:rPr lang="en-US" sz="4000" b="1" dirty="0" smtClean="0">
                <a:latin typeface="Arial" panose="020B0604020202020204" pitchFamily="34" charset="0"/>
                <a:cs typeface="Arial" panose="020B0604020202020204" pitchFamily="34" charset="0"/>
              </a:rPr>
              <a:t>O</a:t>
            </a:r>
            <a:r>
              <a:rPr lang="en-US" sz="3800" b="1" dirty="0" smtClean="0">
                <a:latin typeface="Arial" panose="020B0604020202020204" pitchFamily="34" charset="0"/>
                <a:cs typeface="Arial" panose="020B0604020202020204" pitchFamily="34" charset="0"/>
              </a:rPr>
              <a:t>BJECTIVES</a:t>
            </a:r>
          </a:p>
        </p:txBody>
      </p:sp>
      <p:sp>
        <p:nvSpPr>
          <p:cNvPr id="80899" name="Rectangle 3"/>
          <p:cNvSpPr>
            <a:spLocks noGrp="1" noChangeArrowheads="1"/>
          </p:cNvSpPr>
          <p:nvPr>
            <p:ph type="body" idx="1"/>
          </p:nvPr>
        </p:nvSpPr>
        <p:spPr>
          <a:xfrm>
            <a:off x="914400" y="1752600"/>
            <a:ext cx="7543800" cy="3200400"/>
          </a:xfrm>
        </p:spPr>
        <p:txBody>
          <a:bodyPr/>
          <a:lstStyle/>
          <a:p>
            <a:pPr eaLnBrk="1" hangingPunct="1">
              <a:spcBef>
                <a:spcPct val="40000"/>
              </a:spcBef>
              <a:defRPr/>
            </a:pPr>
            <a:r>
              <a:rPr lang="en-US" sz="2600" b="1" dirty="0" smtClean="0">
                <a:solidFill>
                  <a:schemeClr val="tx1"/>
                </a:solidFill>
                <a:latin typeface="Arial" panose="020B0604020202020204" pitchFamily="34" charset="0"/>
                <a:cs typeface="Arial" panose="020B0604020202020204" pitchFamily="34" charset="0"/>
              </a:rPr>
              <a:t>W</a:t>
            </a:r>
            <a:r>
              <a:rPr lang="en-US" b="1" dirty="0" smtClean="0">
                <a:solidFill>
                  <a:schemeClr val="tx1"/>
                </a:solidFill>
                <a:latin typeface="Arial" panose="020B0604020202020204" pitchFamily="34" charset="0"/>
                <a:cs typeface="Arial" panose="020B0604020202020204" pitchFamily="34" charset="0"/>
              </a:rPr>
              <a:t>HAT </a:t>
            </a:r>
            <a:r>
              <a:rPr lang="en-US" sz="2600" b="1" dirty="0" smtClean="0">
                <a:solidFill>
                  <a:schemeClr val="tx1"/>
                </a:solidFill>
                <a:latin typeface="Arial" panose="020B0604020202020204" pitchFamily="34" charset="0"/>
                <a:cs typeface="Arial" panose="020B0604020202020204" pitchFamily="34" charset="0"/>
              </a:rPr>
              <a:t>I</a:t>
            </a:r>
            <a:r>
              <a:rPr lang="en-US" b="1" dirty="0" smtClean="0">
                <a:solidFill>
                  <a:schemeClr val="tx1"/>
                </a:solidFill>
                <a:latin typeface="Arial" panose="020B0604020202020204" pitchFamily="34" charset="0"/>
                <a:cs typeface="Arial" panose="020B0604020202020204" pitchFamily="34" charset="0"/>
              </a:rPr>
              <a:t>S </a:t>
            </a:r>
            <a:r>
              <a:rPr lang="en-US" sz="2600" b="1" dirty="0" smtClean="0">
                <a:solidFill>
                  <a:schemeClr val="tx1"/>
                </a:solidFill>
                <a:latin typeface="Arial" panose="020B0604020202020204" pitchFamily="34" charset="0"/>
                <a:cs typeface="Arial" panose="020B0604020202020204" pitchFamily="34" charset="0"/>
              </a:rPr>
              <a:t>A</a:t>
            </a:r>
            <a:r>
              <a:rPr lang="en-US" b="1" dirty="0" smtClean="0">
                <a:solidFill>
                  <a:schemeClr val="tx1"/>
                </a:solidFill>
                <a:latin typeface="Arial" panose="020B0604020202020204" pitchFamily="34" charset="0"/>
                <a:cs typeface="Arial" panose="020B0604020202020204" pitchFamily="34" charset="0"/>
              </a:rPr>
              <a:t>N </a:t>
            </a:r>
            <a:r>
              <a:rPr lang="en-US" sz="2600" b="1" dirty="0" smtClean="0">
                <a:solidFill>
                  <a:schemeClr val="tx1"/>
                </a:solidFill>
                <a:latin typeface="Arial" panose="020B0604020202020204" pitchFamily="34" charset="0"/>
                <a:cs typeface="Arial" panose="020B0604020202020204" pitchFamily="34" charset="0"/>
              </a:rPr>
              <a:t>E</a:t>
            </a:r>
            <a:r>
              <a:rPr lang="en-US" b="1" dirty="0" smtClean="0">
                <a:solidFill>
                  <a:schemeClr val="tx1"/>
                </a:solidFill>
                <a:latin typeface="Arial" panose="020B0604020202020204" pitchFamily="34" charset="0"/>
                <a:cs typeface="Arial" panose="020B0604020202020204" pitchFamily="34" charset="0"/>
              </a:rPr>
              <a:t>LECTRICAL </a:t>
            </a:r>
            <a:r>
              <a:rPr lang="en-US" sz="2600" b="1" dirty="0" smtClean="0">
                <a:solidFill>
                  <a:schemeClr val="tx1"/>
                </a:solidFill>
                <a:latin typeface="Arial" panose="020B0604020202020204" pitchFamily="34" charset="0"/>
                <a:cs typeface="Arial" panose="020B0604020202020204" pitchFamily="34" charset="0"/>
              </a:rPr>
              <a:t>A</a:t>
            </a:r>
            <a:r>
              <a:rPr lang="en-US" b="1" dirty="0" smtClean="0">
                <a:solidFill>
                  <a:schemeClr val="tx1"/>
                </a:solidFill>
                <a:latin typeface="Arial" panose="020B0604020202020204" pitchFamily="34" charset="0"/>
                <a:cs typeface="Arial" panose="020B0604020202020204" pitchFamily="34" charset="0"/>
              </a:rPr>
              <a:t>RC </a:t>
            </a:r>
            <a:r>
              <a:rPr lang="en-US" sz="2600" b="1" dirty="0" smtClean="0">
                <a:solidFill>
                  <a:schemeClr val="tx1"/>
                </a:solidFill>
                <a:latin typeface="Arial" panose="020B0604020202020204" pitchFamily="34" charset="0"/>
                <a:cs typeface="Arial" panose="020B0604020202020204" pitchFamily="34" charset="0"/>
              </a:rPr>
              <a:t>F</a:t>
            </a:r>
            <a:r>
              <a:rPr lang="en-US" b="1" dirty="0" smtClean="0">
                <a:solidFill>
                  <a:schemeClr val="tx1"/>
                </a:solidFill>
                <a:latin typeface="Arial" panose="020B0604020202020204" pitchFamily="34" charset="0"/>
                <a:cs typeface="Arial" panose="020B0604020202020204" pitchFamily="34" charset="0"/>
              </a:rPr>
              <a:t>LASH/ </a:t>
            </a:r>
            <a:r>
              <a:rPr lang="en-US" sz="2600" b="1" dirty="0" smtClean="0">
                <a:solidFill>
                  <a:schemeClr val="tx1"/>
                </a:solidFill>
                <a:latin typeface="Arial" panose="020B0604020202020204" pitchFamily="34" charset="0"/>
                <a:cs typeface="Arial" panose="020B0604020202020204" pitchFamily="34" charset="0"/>
              </a:rPr>
              <a:t>B</a:t>
            </a:r>
            <a:r>
              <a:rPr lang="en-US" b="1" dirty="0" smtClean="0">
                <a:solidFill>
                  <a:schemeClr val="tx1"/>
                </a:solidFill>
                <a:latin typeface="Arial" panose="020B0604020202020204" pitchFamily="34" charset="0"/>
                <a:cs typeface="Arial" panose="020B0604020202020204" pitchFamily="34" charset="0"/>
              </a:rPr>
              <a:t>LAST</a:t>
            </a:r>
            <a:r>
              <a:rPr lang="en-US" sz="2600" b="1" dirty="0" smtClean="0">
                <a:solidFill>
                  <a:schemeClr val="tx1"/>
                </a:solidFill>
                <a:latin typeface="Arial" panose="020B0604020202020204" pitchFamily="34" charset="0"/>
                <a:cs typeface="Arial" panose="020B0604020202020204" pitchFamily="34" charset="0"/>
              </a:rPr>
              <a:t>?</a:t>
            </a:r>
            <a:endParaRPr lang="en-US" sz="2600" dirty="0" smtClean="0">
              <a:solidFill>
                <a:schemeClr val="tx1"/>
              </a:solidFill>
              <a:latin typeface="Arial" panose="020B0604020202020204" pitchFamily="34" charset="0"/>
              <a:cs typeface="Arial" panose="020B0604020202020204" pitchFamily="34" charset="0"/>
            </a:endParaRPr>
          </a:p>
          <a:p>
            <a:pPr eaLnBrk="1" hangingPunct="1">
              <a:spcBef>
                <a:spcPct val="40000"/>
              </a:spcBef>
              <a:defRPr/>
            </a:pPr>
            <a:r>
              <a:rPr lang="en-US" sz="2600" b="1" dirty="0" smtClean="0">
                <a:solidFill>
                  <a:schemeClr val="tx1"/>
                </a:solidFill>
                <a:latin typeface="Arial" panose="020B0604020202020204" pitchFamily="34" charset="0"/>
                <a:cs typeface="Arial" panose="020B0604020202020204" pitchFamily="34" charset="0"/>
              </a:rPr>
              <a:t>W</a:t>
            </a:r>
            <a:r>
              <a:rPr lang="en-US" b="1" dirty="0" smtClean="0">
                <a:solidFill>
                  <a:schemeClr val="tx1"/>
                </a:solidFill>
                <a:latin typeface="Arial" panose="020B0604020202020204" pitchFamily="34" charset="0"/>
                <a:cs typeface="Arial" panose="020B0604020202020204" pitchFamily="34" charset="0"/>
              </a:rPr>
              <a:t>HAT</a:t>
            </a:r>
            <a:r>
              <a:rPr lang="en-US" sz="2600" b="1" dirty="0" smtClean="0">
                <a:solidFill>
                  <a:schemeClr val="tx1"/>
                </a:solidFill>
                <a:latin typeface="Arial" panose="020B0604020202020204" pitchFamily="34" charset="0"/>
                <a:cs typeface="Arial" panose="020B0604020202020204" pitchFamily="34" charset="0"/>
              </a:rPr>
              <a:t> A</a:t>
            </a:r>
            <a:r>
              <a:rPr lang="en-US" b="1" dirty="0" smtClean="0">
                <a:solidFill>
                  <a:schemeClr val="tx1"/>
                </a:solidFill>
                <a:latin typeface="Arial" panose="020B0604020202020204" pitchFamily="34" charset="0"/>
                <a:cs typeface="Arial" panose="020B0604020202020204" pitchFamily="34" charset="0"/>
              </a:rPr>
              <a:t>RE</a:t>
            </a:r>
            <a:r>
              <a:rPr lang="en-US" sz="2600" b="1" dirty="0" smtClean="0">
                <a:solidFill>
                  <a:schemeClr val="tx1"/>
                </a:solidFill>
                <a:latin typeface="Arial" panose="020B0604020202020204" pitchFamily="34" charset="0"/>
                <a:cs typeface="Arial" panose="020B0604020202020204" pitchFamily="34" charset="0"/>
              </a:rPr>
              <a:t> S</a:t>
            </a:r>
            <a:r>
              <a:rPr lang="en-US" b="1" dirty="0" smtClean="0">
                <a:solidFill>
                  <a:schemeClr val="tx1"/>
                </a:solidFill>
                <a:latin typeface="Arial" panose="020B0604020202020204" pitchFamily="34" charset="0"/>
                <a:cs typeface="Arial" panose="020B0604020202020204" pitchFamily="34" charset="0"/>
              </a:rPr>
              <a:t>OME</a:t>
            </a:r>
            <a:r>
              <a:rPr lang="en-US" sz="2600" b="1" dirty="0" smtClean="0">
                <a:solidFill>
                  <a:schemeClr val="tx1"/>
                </a:solidFill>
                <a:latin typeface="Arial" panose="020B0604020202020204" pitchFamily="34" charset="0"/>
                <a:cs typeface="Arial" panose="020B0604020202020204" pitchFamily="34" charset="0"/>
              </a:rPr>
              <a:t> O</a:t>
            </a:r>
            <a:r>
              <a:rPr lang="en-US" b="1" dirty="0" smtClean="0">
                <a:solidFill>
                  <a:schemeClr val="tx1"/>
                </a:solidFill>
                <a:latin typeface="Arial" panose="020B0604020202020204" pitchFamily="34" charset="0"/>
                <a:cs typeface="Arial" panose="020B0604020202020204" pitchFamily="34" charset="0"/>
              </a:rPr>
              <a:t>F</a:t>
            </a:r>
            <a:r>
              <a:rPr lang="en-US" sz="2600" b="1" dirty="0" smtClean="0">
                <a:solidFill>
                  <a:schemeClr val="tx1"/>
                </a:solidFill>
                <a:latin typeface="Arial" panose="020B0604020202020204" pitchFamily="34" charset="0"/>
                <a:cs typeface="Arial" panose="020B0604020202020204" pitchFamily="34" charset="0"/>
              </a:rPr>
              <a:t> T</a:t>
            </a:r>
            <a:r>
              <a:rPr lang="en-US" b="1" dirty="0" smtClean="0">
                <a:solidFill>
                  <a:schemeClr val="tx1"/>
                </a:solidFill>
                <a:latin typeface="Arial" panose="020B0604020202020204" pitchFamily="34" charset="0"/>
                <a:cs typeface="Arial" panose="020B0604020202020204" pitchFamily="34" charset="0"/>
              </a:rPr>
              <a:t>HE</a:t>
            </a:r>
            <a:r>
              <a:rPr lang="en-US" sz="2600" b="1" dirty="0" smtClean="0">
                <a:solidFill>
                  <a:schemeClr val="tx1"/>
                </a:solidFill>
                <a:latin typeface="Arial" panose="020B0604020202020204" pitchFamily="34" charset="0"/>
                <a:cs typeface="Arial" panose="020B0604020202020204" pitchFamily="34" charset="0"/>
              </a:rPr>
              <a:t> NFPA 2015 C</a:t>
            </a:r>
            <a:r>
              <a:rPr lang="en-US" b="1" dirty="0" smtClean="0">
                <a:solidFill>
                  <a:schemeClr val="tx1"/>
                </a:solidFill>
                <a:latin typeface="Arial" panose="020B0604020202020204" pitchFamily="34" charset="0"/>
                <a:cs typeface="Arial" panose="020B0604020202020204" pitchFamily="34" charset="0"/>
              </a:rPr>
              <a:t>HANGES</a:t>
            </a:r>
            <a:r>
              <a:rPr lang="en-US" sz="2600" b="1" dirty="0" smtClean="0">
                <a:solidFill>
                  <a:schemeClr val="tx1"/>
                </a:solidFill>
                <a:latin typeface="Arial" panose="020B0604020202020204" pitchFamily="34" charset="0"/>
                <a:cs typeface="Arial" panose="020B0604020202020204" pitchFamily="34" charset="0"/>
              </a:rPr>
              <a:t>?</a:t>
            </a:r>
            <a:endParaRPr lang="en-US" sz="2600" dirty="0" smtClean="0">
              <a:solidFill>
                <a:schemeClr val="tx1"/>
              </a:solidFill>
              <a:latin typeface="Arial" panose="020B0604020202020204" pitchFamily="34" charset="0"/>
              <a:cs typeface="Arial" panose="020B0604020202020204" pitchFamily="34" charset="0"/>
            </a:endParaRPr>
          </a:p>
          <a:p>
            <a:pPr eaLnBrk="1" hangingPunct="1">
              <a:spcBef>
                <a:spcPct val="40000"/>
              </a:spcBef>
              <a:defRPr/>
            </a:pPr>
            <a:r>
              <a:rPr lang="en-US" sz="2600" b="1" dirty="0" smtClean="0">
                <a:solidFill>
                  <a:schemeClr val="tx1"/>
                </a:solidFill>
                <a:latin typeface="Arial" panose="020B0604020202020204" pitchFamily="34" charset="0"/>
                <a:cs typeface="Arial" panose="020B0604020202020204" pitchFamily="34" charset="0"/>
              </a:rPr>
              <a:t>WHAT IS THE DIFFERENCE BETWEEN OSHA 1910.300 (Subpart S) AND 1910.269 (Subpart R)?</a:t>
            </a:r>
            <a:endParaRPr lang="en-US" dirty="0" smtClean="0">
              <a:solidFill>
                <a:schemeClr val="tx1"/>
              </a:solidFill>
              <a:latin typeface="Arial" panose="020B0604020202020204" pitchFamily="34" charset="0"/>
              <a:cs typeface="Arial" panose="020B0604020202020204" pitchFamily="34" charset="0"/>
            </a:endParaRPr>
          </a:p>
          <a:p>
            <a:pPr eaLnBrk="1" hangingPunct="1">
              <a:spcBef>
                <a:spcPct val="40000"/>
              </a:spcBef>
              <a:defRPr/>
            </a:pPr>
            <a:r>
              <a:rPr lang="en-US" sz="2600" b="1" dirty="0" smtClean="0">
                <a:solidFill>
                  <a:schemeClr val="tx1"/>
                </a:solidFill>
                <a:latin typeface="Arial" panose="020B0604020202020204" pitchFamily="34" charset="0"/>
                <a:cs typeface="Arial" panose="020B0604020202020204" pitchFamily="34" charset="0"/>
              </a:rPr>
              <a:t>W</a:t>
            </a:r>
            <a:r>
              <a:rPr lang="en-US" b="1" dirty="0" smtClean="0">
                <a:solidFill>
                  <a:schemeClr val="tx1"/>
                </a:solidFill>
                <a:latin typeface="Arial" panose="020B0604020202020204" pitchFamily="34" charset="0"/>
                <a:cs typeface="Arial" panose="020B0604020202020204" pitchFamily="34" charset="0"/>
              </a:rPr>
              <a:t>HAT </a:t>
            </a:r>
            <a:r>
              <a:rPr lang="en-US" sz="2600" b="1" dirty="0" smtClean="0">
                <a:solidFill>
                  <a:schemeClr val="tx1"/>
                </a:solidFill>
                <a:latin typeface="Arial" panose="020B0604020202020204" pitchFamily="34" charset="0"/>
                <a:cs typeface="Arial" panose="020B0604020202020204" pitchFamily="34" charset="0"/>
              </a:rPr>
              <a:t>A</a:t>
            </a:r>
            <a:r>
              <a:rPr lang="en-US" b="1" dirty="0" smtClean="0">
                <a:solidFill>
                  <a:schemeClr val="tx1"/>
                </a:solidFill>
                <a:latin typeface="Arial" panose="020B0604020202020204" pitchFamily="34" charset="0"/>
                <a:cs typeface="Arial" panose="020B0604020202020204" pitchFamily="34" charset="0"/>
              </a:rPr>
              <a:t>RE SOME OF THE 269 CHANGES?</a:t>
            </a:r>
            <a:endParaRPr lang="en-US" sz="260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949358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Textured">
  <a:themeElements>
    <a:clrScheme name="Textured 5">
      <a:dk1>
        <a:srgbClr val="003366"/>
      </a:dk1>
      <a:lt1>
        <a:srgbClr val="FFFFFF"/>
      </a:lt1>
      <a:dk2>
        <a:srgbClr val="2B5481"/>
      </a:dk2>
      <a:lt2>
        <a:srgbClr val="E5FFFF"/>
      </a:lt2>
      <a:accent1>
        <a:srgbClr val="009999"/>
      </a:accent1>
      <a:accent2>
        <a:srgbClr val="336699"/>
      </a:accent2>
      <a:accent3>
        <a:srgbClr val="ACB3C1"/>
      </a:accent3>
      <a:accent4>
        <a:srgbClr val="DADADA"/>
      </a:accent4>
      <a:accent5>
        <a:srgbClr val="AACACA"/>
      </a:accent5>
      <a:accent6>
        <a:srgbClr val="2D5C8A"/>
      </a:accent6>
      <a:hlink>
        <a:srgbClr val="00CCFF"/>
      </a:hlink>
      <a:folHlink>
        <a:srgbClr val="FFCC00"/>
      </a:folHlink>
    </a:clrScheme>
    <a:fontScheme name="Textured">
      <a:majorFont>
        <a:latin typeface="Tahom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bg2"/>
            </a:solidFill>
            <a:effectLst/>
            <a:latin typeface="Book Antiqua"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bg2"/>
            </a:solidFill>
            <a:effectLst/>
            <a:latin typeface="Book Antiqua" pitchFamily="18" charset="0"/>
          </a:defRPr>
        </a:defPPr>
      </a:lstStyle>
    </a:lnDef>
  </a:objectDefaults>
  <a:extraClrSchemeLst>
    <a:extraClrScheme>
      <a:clrScheme name="Textured 1">
        <a:dk1>
          <a:srgbClr val="660000"/>
        </a:dk1>
        <a:lt1>
          <a:srgbClr val="FFFFFF"/>
        </a:lt1>
        <a:dk2>
          <a:srgbClr val="800000"/>
        </a:dk2>
        <a:lt2>
          <a:srgbClr val="FFFFCC"/>
        </a:lt2>
        <a:accent1>
          <a:srgbClr val="BE7960"/>
        </a:accent1>
        <a:accent2>
          <a:srgbClr val="CC6600"/>
        </a:accent2>
        <a:accent3>
          <a:srgbClr val="C0AAAA"/>
        </a:accent3>
        <a:accent4>
          <a:srgbClr val="DADADA"/>
        </a:accent4>
        <a:accent5>
          <a:srgbClr val="DBBEB6"/>
        </a:accent5>
        <a:accent6>
          <a:srgbClr val="B95C00"/>
        </a:accent6>
        <a:hlink>
          <a:srgbClr val="FFCC66"/>
        </a:hlink>
        <a:folHlink>
          <a:srgbClr val="CC3300"/>
        </a:folHlink>
      </a:clrScheme>
      <a:clrMap bg1="dk2" tx1="lt1" bg2="dk1" tx2="lt2" accent1="accent1" accent2="accent2" accent3="accent3" accent4="accent4" accent5="accent5" accent6="accent6" hlink="hlink" folHlink="folHlink"/>
    </a:extraClrScheme>
    <a:extraClrScheme>
      <a:clrScheme name="Textured 2">
        <a:dk1>
          <a:srgbClr val="003300"/>
        </a:dk1>
        <a:lt1>
          <a:srgbClr val="FFFFFF"/>
        </a:lt1>
        <a:dk2>
          <a:srgbClr val="4D6A2A"/>
        </a:dk2>
        <a:lt2>
          <a:srgbClr val="CCFF99"/>
        </a:lt2>
        <a:accent1>
          <a:srgbClr val="33CC33"/>
        </a:accent1>
        <a:accent2>
          <a:srgbClr val="46562A"/>
        </a:accent2>
        <a:accent3>
          <a:srgbClr val="B2B9AC"/>
        </a:accent3>
        <a:accent4>
          <a:srgbClr val="DADADA"/>
        </a:accent4>
        <a:accent5>
          <a:srgbClr val="ADE2AD"/>
        </a:accent5>
        <a:accent6>
          <a:srgbClr val="3F4D25"/>
        </a:accent6>
        <a:hlink>
          <a:srgbClr val="009999"/>
        </a:hlink>
        <a:folHlink>
          <a:srgbClr val="CCCC00"/>
        </a:folHlink>
      </a:clrScheme>
      <a:clrMap bg1="dk2" tx1="lt1" bg2="dk1" tx2="lt2" accent1="accent1" accent2="accent2" accent3="accent3" accent4="accent4" accent5="accent5" accent6="accent6" hlink="hlink" folHlink="folHlink"/>
    </a:extraClrScheme>
    <a:extraClrScheme>
      <a:clrScheme name="Textured 3">
        <a:dk1>
          <a:srgbClr val="4E4E74"/>
        </a:dk1>
        <a:lt1>
          <a:srgbClr val="FFFFFF"/>
        </a:lt1>
        <a:dk2>
          <a:srgbClr val="666699"/>
        </a:dk2>
        <a:lt2>
          <a:srgbClr val="FFFFCC"/>
        </a:lt2>
        <a:accent1>
          <a:srgbClr val="5E5884"/>
        </a:accent1>
        <a:accent2>
          <a:srgbClr val="8AB29D"/>
        </a:accent2>
        <a:accent3>
          <a:srgbClr val="B8B8CA"/>
        </a:accent3>
        <a:accent4>
          <a:srgbClr val="DADADA"/>
        </a:accent4>
        <a:accent5>
          <a:srgbClr val="B6B4C2"/>
        </a:accent5>
        <a:accent6>
          <a:srgbClr val="7DA18E"/>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Textured 4">
        <a:dk1>
          <a:srgbClr val="004E4C"/>
        </a:dk1>
        <a:lt1>
          <a:srgbClr val="FFFFFF"/>
        </a:lt1>
        <a:dk2>
          <a:srgbClr val="006666"/>
        </a:dk2>
        <a:lt2>
          <a:srgbClr val="FFFFCC"/>
        </a:lt2>
        <a:accent1>
          <a:srgbClr val="FFCC00"/>
        </a:accent1>
        <a:accent2>
          <a:srgbClr val="00B0AC"/>
        </a:accent2>
        <a:accent3>
          <a:srgbClr val="AAB8B8"/>
        </a:accent3>
        <a:accent4>
          <a:srgbClr val="DADADA"/>
        </a:accent4>
        <a:accent5>
          <a:srgbClr val="FFE2AA"/>
        </a:accent5>
        <a:accent6>
          <a:srgbClr val="009F9B"/>
        </a:accent6>
        <a:hlink>
          <a:srgbClr val="BA7C3E"/>
        </a:hlink>
        <a:folHlink>
          <a:srgbClr val="724C00"/>
        </a:folHlink>
      </a:clrScheme>
      <a:clrMap bg1="dk2" tx1="lt1" bg2="dk1" tx2="lt2" accent1="accent1" accent2="accent2" accent3="accent3" accent4="accent4" accent5="accent5" accent6="accent6" hlink="hlink" folHlink="folHlink"/>
    </a:extraClrScheme>
    <a:extraClrScheme>
      <a:clrScheme name="Textured 5">
        <a:dk1>
          <a:srgbClr val="003366"/>
        </a:dk1>
        <a:lt1>
          <a:srgbClr val="FFFFFF"/>
        </a:lt1>
        <a:dk2>
          <a:srgbClr val="2B5481"/>
        </a:dk2>
        <a:lt2>
          <a:srgbClr val="E5FFFF"/>
        </a:lt2>
        <a:accent1>
          <a:srgbClr val="009999"/>
        </a:accent1>
        <a:accent2>
          <a:srgbClr val="336699"/>
        </a:accent2>
        <a:accent3>
          <a:srgbClr val="ACB3C1"/>
        </a:accent3>
        <a:accent4>
          <a:srgbClr val="DADADA"/>
        </a:accent4>
        <a:accent5>
          <a:srgbClr val="AACACA"/>
        </a:accent5>
        <a:accent6>
          <a:srgbClr val="2D5C8A"/>
        </a:accent6>
        <a:hlink>
          <a:srgbClr val="00CCFF"/>
        </a:hlink>
        <a:folHlink>
          <a:srgbClr val="FFCC00"/>
        </a:folHlink>
      </a:clrScheme>
      <a:clrMap bg1="dk2" tx1="lt1" bg2="dk1" tx2="lt2" accent1="accent1" accent2="accent2" accent3="accent3" accent4="accent4" accent5="accent5" accent6="accent6" hlink="hlink" folHlink="folHlink"/>
    </a:extraClrScheme>
    <a:extraClrScheme>
      <a:clrScheme name="Textured 6">
        <a:dk1>
          <a:srgbClr val="080808"/>
        </a:dk1>
        <a:lt1>
          <a:srgbClr val="FFFFFF"/>
        </a:lt1>
        <a:dk2>
          <a:srgbClr val="4D4D4D"/>
        </a:dk2>
        <a:lt2>
          <a:srgbClr val="FFFFFF"/>
        </a:lt2>
        <a:accent1>
          <a:srgbClr val="666699"/>
        </a:accent1>
        <a:accent2>
          <a:srgbClr val="3366CC"/>
        </a:accent2>
        <a:accent3>
          <a:srgbClr val="B2B2B2"/>
        </a:accent3>
        <a:accent4>
          <a:srgbClr val="DADADA"/>
        </a:accent4>
        <a:accent5>
          <a:srgbClr val="B8B8CA"/>
        </a:accent5>
        <a:accent6>
          <a:srgbClr val="2D5CB9"/>
        </a:accent6>
        <a:hlink>
          <a:srgbClr val="00CCFF"/>
        </a:hlink>
        <a:folHlink>
          <a:srgbClr val="CCCCFF"/>
        </a:folHlink>
      </a:clrScheme>
      <a:clrMap bg1="dk2" tx1="lt1" bg2="dk1" tx2="lt2" accent1="accent1" accent2="accent2" accent3="accent3" accent4="accent4" accent5="accent5" accent6="accent6" hlink="hlink" folHlink="folHlink"/>
    </a:extraClrScheme>
    <a:extraClrScheme>
      <a:clrScheme name="Textured 7">
        <a:dk1>
          <a:srgbClr val="000000"/>
        </a:dk1>
        <a:lt1>
          <a:srgbClr val="DBDAC2"/>
        </a:lt1>
        <a:dk2>
          <a:srgbClr val="827F4C"/>
        </a:dk2>
        <a:lt2>
          <a:srgbClr val="C0BC94"/>
        </a:lt2>
        <a:accent1>
          <a:srgbClr val="AAA578"/>
        </a:accent1>
        <a:accent2>
          <a:srgbClr val="A2A4AC"/>
        </a:accent2>
        <a:accent3>
          <a:srgbClr val="EAEADD"/>
        </a:accent3>
        <a:accent4>
          <a:srgbClr val="000000"/>
        </a:accent4>
        <a:accent5>
          <a:srgbClr val="D2CFBE"/>
        </a:accent5>
        <a:accent6>
          <a:srgbClr val="92949B"/>
        </a:accent6>
        <a:hlink>
          <a:srgbClr val="5B8800"/>
        </a:hlink>
        <a:folHlink>
          <a:srgbClr val="686532"/>
        </a:folHlink>
      </a:clrScheme>
      <a:clrMap bg1="lt1" tx1="dk1" bg2="lt2" tx2="dk2" accent1="accent1" accent2="accent2" accent3="accent3" accent4="accent4" accent5="accent5" accent6="accent6" hlink="hlink" folHlink="folHlink"/>
    </a:extraClrScheme>
    <a:extraClrScheme>
      <a:clrScheme name="Textured 8">
        <a:dk1>
          <a:srgbClr val="000000"/>
        </a:dk1>
        <a:lt1>
          <a:srgbClr val="DCE8F4"/>
        </a:lt1>
        <a:dk2>
          <a:srgbClr val="7B9CB5"/>
        </a:dk2>
        <a:lt2>
          <a:srgbClr val="969696"/>
        </a:lt2>
        <a:accent1>
          <a:srgbClr val="FFFFFF"/>
        </a:accent1>
        <a:accent2>
          <a:srgbClr val="00BAB6"/>
        </a:accent2>
        <a:accent3>
          <a:srgbClr val="EBF2F8"/>
        </a:accent3>
        <a:accent4>
          <a:srgbClr val="000000"/>
        </a:accent4>
        <a:accent5>
          <a:srgbClr val="FFFFFF"/>
        </a:accent5>
        <a:accent6>
          <a:srgbClr val="00A8A5"/>
        </a:accent6>
        <a:hlink>
          <a:srgbClr val="8A8AD8"/>
        </a:hlink>
        <a:folHlink>
          <a:srgbClr val="24249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Textured</Template>
  <TotalTime>16220</TotalTime>
  <Words>2221</Words>
  <Application>Microsoft Office PowerPoint</Application>
  <PresentationFormat>On-screen Show (4:3)</PresentationFormat>
  <Paragraphs>344</Paragraphs>
  <Slides>74</Slides>
  <Notes>53</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74</vt:i4>
      </vt:variant>
    </vt:vector>
  </HeadingPairs>
  <TitlesOfParts>
    <vt:vector size="76" baseType="lpstr">
      <vt:lpstr>Textured</vt:lpstr>
      <vt:lpstr>Acrobat Document</vt:lpstr>
      <vt:lpstr>NFPA 70E CHANGES  AND  OSHA 1910.269</vt:lpstr>
      <vt:lpstr>NFPA 70E CHANGES  AND OSHA 1910.269 </vt:lpstr>
      <vt:lpstr>ARE YOU HERE TO LEARN ABOUT THIS BIG BANG THEORY?</vt:lpstr>
      <vt:lpstr>ARE YOU HERE TO LEARN ABOUT THIS BIG BANG THEORY?</vt:lpstr>
      <vt:lpstr>THE BIG BANG FROM AN  ARC FLASH IS NO THEORY!</vt:lpstr>
      <vt:lpstr>AND THE RESULTS  ARE NEVER GOOD.</vt:lpstr>
      <vt:lpstr>THE CHOICES I MAKE DICTATE THE LIFE I LEAD.</vt:lpstr>
      <vt:lpstr>THE CHOICES I MAKE DICTATE THE LIFE I LEAD.</vt:lpstr>
      <vt:lpstr>PRESENTATION OBJECTIVES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WITHIN SECONDS,  YOUR LIFE AND YOUR FAMILY’S HAS CHANGED!</vt:lpstr>
      <vt:lpstr>PowerPoint Presentation</vt:lpstr>
      <vt:lpstr>PowerPoint Presentation</vt:lpstr>
      <vt:lpstr>HISTORY OF NFPA 70E</vt:lpstr>
      <vt:lpstr>NFPA 70E SECTIONS</vt:lpstr>
      <vt:lpstr>NFPA 70E SECTIONS</vt:lpstr>
      <vt:lpstr>NFPA 70E SECTIONS</vt:lpstr>
      <vt:lpstr>NFPA 70E SECTIONS</vt:lpstr>
      <vt:lpstr>NFPA 70E DEFINITIONS </vt:lpstr>
      <vt:lpstr>NFPA 70E DEFINITIONS</vt:lpstr>
      <vt:lpstr>WHAT ARE MY WORKING BOUNDARIES?</vt:lpstr>
      <vt:lpstr>PowerPoint Presentation</vt:lpstr>
      <vt:lpstr>AC APPROACH DISTANCES                                         NFPA 70E Table 130.4(D)(a) </vt:lpstr>
      <vt:lpstr>DC APPROACH DISTANCES                                         NFPA 70E Table 130.4(D)(b) </vt:lpstr>
      <vt:lpstr>PowerPoint Presentation</vt:lpstr>
      <vt:lpstr>PowerPoint Presentation</vt:lpstr>
      <vt:lpstr>SUN BURN TIMES</vt:lpstr>
      <vt:lpstr>PowerPoint Presentation</vt:lpstr>
      <vt:lpstr>PowerPoint Presentation</vt:lpstr>
      <vt:lpstr>PowerPoint Presentation</vt:lpstr>
      <vt:lpstr>PowerPoint Presentation</vt:lpstr>
      <vt:lpstr>PowerPoint Presentation</vt:lpstr>
      <vt:lpstr>WHAT SAFETY MEASURES CAN BE TAKEN TO LIMIT EXPOSURES TO LESS THAN 1.2 CAL/CM2? </vt:lpstr>
      <vt:lpstr>PowerPoint Presentation</vt:lpstr>
      <vt:lpstr>BODY PPE</vt:lpstr>
      <vt:lpstr>HOW CAN I DETERMINE WHAT FLASH RISK CLASS CATEGORY  I WILL ENCOUNTER?</vt:lpstr>
      <vt:lpstr>PowerPoint Presentation</vt:lpstr>
      <vt:lpstr>PowerPoint Presentation</vt:lpstr>
      <vt:lpstr>PowerPoint Presentation</vt:lpstr>
      <vt:lpstr>Table 130.7(C)(15)(A)(a) Arc-Flash Hazard Identification for AC &amp; DC Systems </vt:lpstr>
      <vt:lpstr>Table 130.7(C)(15)(A)(a) Arc-Flash Hazard Identification for AC &amp; DC Systems </vt:lpstr>
      <vt:lpstr>Table 130.7(C)(15)(A)(a) Arc-Flash Hazard Identification for AC &amp; DC Systems </vt:lpstr>
      <vt:lpstr>Table 130.7(C)(15)(A)(a) Arc-Flash Hazard Identification for AC &amp; DC Systems </vt:lpstr>
      <vt:lpstr>Table 130.7(C)(15)(A)(a) Arc-Flash Hazard Identification for AC &amp; DC Systems </vt:lpstr>
      <vt:lpstr>Table 130.7(C)(15)(A)(a) Arc-Flash Hazard Identification for AC &amp; DC Systems </vt:lpstr>
      <vt:lpstr>Table 130.7(C)(15)(A)(b) Arc-Flash Hazard PPE Categories for Alternating Current Systems </vt:lpstr>
      <vt:lpstr>Table 130.7(C)(15)(A)(b) Arc-Flash Hazard PPE Categories for Alternating Current Systems </vt:lpstr>
      <vt:lpstr>Table 130.7(C)(15)(B) Arc-Flash Hazard PPE Categories for Direct Current Systems </vt:lpstr>
      <vt:lpstr>Table 130.7(C)(15)(B) Arc-Flash Hazard PPE Categories for Direct Current Systems </vt:lpstr>
      <vt:lpstr>ENERGIZED WORK</vt:lpstr>
      <vt:lpstr>ENERGIZED WORK, Cont.</vt:lpstr>
      <vt:lpstr>ENERGIZED WORK, Cont.</vt:lpstr>
      <vt:lpstr>ENERGIZED ELECTRICAL WORK PERMIT                              WHEN REQUIRED</vt:lpstr>
      <vt:lpstr>EXEMPTIONS TO             WORK PERMIT</vt:lpstr>
      <vt:lpstr>EXEMPTIONS TO              WORK PERMIT, Cont.</vt:lpstr>
      <vt:lpstr>SECTION 200 - MAINTENANCE</vt:lpstr>
      <vt:lpstr>OSHA SUBPARTS S AND R</vt:lpstr>
      <vt:lpstr>OSHA SUBPARTS S AND R</vt:lpstr>
      <vt:lpstr>OSHA 1910.269</vt:lpstr>
      <vt:lpstr>OSHA 1910.269</vt:lpstr>
      <vt:lpstr>OSHA 1910.269</vt:lpstr>
      <vt:lpstr>OSHA 1910.269</vt:lpstr>
      <vt:lpstr>OSHA 1910.269</vt:lpstr>
      <vt:lpstr>OSHA 1910.269</vt:lpstr>
      <vt:lpstr>OSHA 1910.269</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RELIABILITY MISSION STATEMENT</dc:title>
  <dc:creator>Tom Machacek</dc:creator>
  <cp:lastModifiedBy>Tom Machacek</cp:lastModifiedBy>
  <cp:revision>741</cp:revision>
  <cp:lastPrinted>2015-01-27T21:44:31Z</cp:lastPrinted>
  <dcterms:created xsi:type="dcterms:W3CDTF">2003-12-31T14:36:04Z</dcterms:created>
  <dcterms:modified xsi:type="dcterms:W3CDTF">2015-03-18T21:07:16Z</dcterms:modified>
</cp:coreProperties>
</file>